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19"/>
  </p:notesMasterIdLst>
  <p:sldIdLst>
    <p:sldId id="266" r:id="rId5"/>
    <p:sldId id="267" r:id="rId6"/>
    <p:sldId id="257" r:id="rId7"/>
    <p:sldId id="287" r:id="rId8"/>
    <p:sldId id="286" r:id="rId9"/>
    <p:sldId id="288" r:id="rId10"/>
    <p:sldId id="289" r:id="rId11"/>
    <p:sldId id="290" r:id="rId12"/>
    <p:sldId id="291" r:id="rId13"/>
    <p:sldId id="292" r:id="rId14"/>
    <p:sldId id="293" r:id="rId15"/>
    <p:sldId id="294" r:id="rId16"/>
    <p:sldId id="298" r:id="rId17"/>
    <p:sldId id="295"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64653"/>
    <a:srgbClr val="1F323D"/>
    <a:srgbClr val="212E34"/>
    <a:srgbClr val="273F4D"/>
    <a:srgbClr val="000F15"/>
    <a:srgbClr val="F9F8F5"/>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79" d="100"/>
          <a:sy n="79" d="100"/>
        </p:scale>
        <p:origin x="773" y="72"/>
      </p:cViewPr>
      <p:guideLst/>
    </p:cSldViewPr>
  </p:slid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diagrams/_rels/data1.xml.rels><?xml version="1.0" encoding="UTF-8" standalone="yes"?>
<Relationships xmlns="http://schemas.openxmlformats.org/package/2006/relationships"><Relationship Id="rId2" Type="http://schemas.microsoft.com/office/2007/relationships/hdphoto" Target="../media/hdphoto1.wdp"/><Relationship Id="rId1" Type="http://schemas.openxmlformats.org/officeDocument/2006/relationships/image" Target="../media/image2.png"/></Relationships>
</file>

<file path=ppt/diagrams/_rels/data10.xml.rels><?xml version="1.0" encoding="UTF-8" standalone="yes"?>
<Relationships xmlns="http://schemas.openxmlformats.org/package/2006/relationships"><Relationship Id="rId1" Type="http://schemas.openxmlformats.org/officeDocument/2006/relationships/image" Target="../media/image3.png"/></Relationships>
</file>

<file path=ppt/diagrams/_rels/data12.xml.rels><?xml version="1.0" encoding="UTF-8" standalone="yes"?>
<Relationships xmlns="http://schemas.openxmlformats.org/package/2006/relationships"><Relationship Id="rId1" Type="http://schemas.openxmlformats.org/officeDocument/2006/relationships/image" Target="../media/image3.png"/></Relationships>
</file>

<file path=ppt/diagrams/_rels/data14.xml.rels><?xml version="1.0" encoding="UTF-8" standalone="yes"?>
<Relationships xmlns="http://schemas.openxmlformats.org/package/2006/relationships"><Relationship Id="rId1" Type="http://schemas.openxmlformats.org/officeDocument/2006/relationships/image" Target="../media/image3.png"/></Relationships>
</file>

<file path=ppt/diagrams/_rels/data16.xml.rels><?xml version="1.0" encoding="UTF-8" standalone="yes"?>
<Relationships xmlns="http://schemas.openxmlformats.org/package/2006/relationships"><Relationship Id="rId1" Type="http://schemas.openxmlformats.org/officeDocument/2006/relationships/image" Target="../media/image3.png"/></Relationships>
</file>

<file path=ppt/diagrams/_rels/data18.xml.rels><?xml version="1.0" encoding="UTF-8" standalone="yes"?>
<Relationships xmlns="http://schemas.openxmlformats.org/package/2006/relationships"><Relationship Id="rId1" Type="http://schemas.openxmlformats.org/officeDocument/2006/relationships/image" Target="../media/image3.png"/></Relationships>
</file>

<file path=ppt/diagrams/_rels/data2.xml.rels><?xml version="1.0" encoding="UTF-8" standalone="yes"?>
<Relationships xmlns="http://schemas.openxmlformats.org/package/2006/relationships"><Relationship Id="rId1" Type="http://schemas.openxmlformats.org/officeDocument/2006/relationships/image" Target="../media/image3.png"/></Relationships>
</file>

<file path=ppt/diagrams/_rels/data20.xml.rels><?xml version="1.0" encoding="UTF-8" standalone="yes"?>
<Relationships xmlns="http://schemas.openxmlformats.org/package/2006/relationships"><Relationship Id="rId1" Type="http://schemas.openxmlformats.org/officeDocument/2006/relationships/image" Target="../media/image3.png"/></Relationships>
</file>

<file path=ppt/diagrams/_rels/data22.xml.rels><?xml version="1.0" encoding="UTF-8" standalone="yes"?>
<Relationships xmlns="http://schemas.openxmlformats.org/package/2006/relationships"><Relationship Id="rId1" Type="http://schemas.openxmlformats.org/officeDocument/2006/relationships/image" Target="../media/image3.png"/></Relationships>
</file>

<file path=ppt/diagrams/_rels/data3.xml.rels><?xml version="1.0" encoding="UTF-8" standalone="yes"?>
<Relationships xmlns="http://schemas.openxmlformats.org/package/2006/relationships"><Relationship Id="rId1" Type="http://schemas.openxmlformats.org/officeDocument/2006/relationships/image" Target="../media/image3.png"/></Relationships>
</file>

<file path=ppt/diagrams/_rels/data5.xml.rels><?xml version="1.0" encoding="UTF-8" standalone="yes"?>
<Relationships xmlns="http://schemas.openxmlformats.org/package/2006/relationships"><Relationship Id="rId1" Type="http://schemas.openxmlformats.org/officeDocument/2006/relationships/image" Target="../media/image3.png"/></Relationships>
</file>

<file path=ppt/diagrams/_rels/data6.xml.rels><?xml version="1.0" encoding="UTF-8" standalone="yes"?>
<Relationships xmlns="http://schemas.openxmlformats.org/package/2006/relationships"><Relationship Id="rId1" Type="http://schemas.openxmlformats.org/officeDocument/2006/relationships/image" Target="../media/image3.png"/></Relationships>
</file>

<file path=ppt/diagrams/_rels/data8.xml.rels><?xml version="1.0" encoding="UTF-8" standalone="yes"?>
<Relationships xmlns="http://schemas.openxmlformats.org/package/2006/relationships"><Relationship Id="rId1" Type="http://schemas.openxmlformats.org/officeDocument/2006/relationships/image" Target="../media/image3.png"/></Relationships>
</file>

<file path=ppt/diagrams/_rels/drawing1.xml.rels><?xml version="1.0" encoding="UTF-8" standalone="yes"?>
<Relationships xmlns="http://schemas.openxmlformats.org/package/2006/relationships"><Relationship Id="rId2" Type="http://schemas.microsoft.com/office/2007/relationships/hdphoto" Target="../media/hdphoto1.wdp"/><Relationship Id="rId1" Type="http://schemas.openxmlformats.org/officeDocument/2006/relationships/image" Target="../media/image2.png"/></Relationships>
</file>

<file path=ppt/diagrams/_rels/drawing10.xml.rels><?xml version="1.0" encoding="UTF-8" standalone="yes"?>
<Relationships xmlns="http://schemas.openxmlformats.org/package/2006/relationships"><Relationship Id="rId1" Type="http://schemas.openxmlformats.org/officeDocument/2006/relationships/image" Target="../media/image3.png"/></Relationships>
</file>

<file path=ppt/diagrams/_rels/drawing12.xml.rels><?xml version="1.0" encoding="UTF-8" standalone="yes"?>
<Relationships xmlns="http://schemas.openxmlformats.org/package/2006/relationships"><Relationship Id="rId1" Type="http://schemas.openxmlformats.org/officeDocument/2006/relationships/image" Target="../media/image3.png"/></Relationships>
</file>

<file path=ppt/diagrams/_rels/drawing14.xml.rels><?xml version="1.0" encoding="UTF-8" standalone="yes"?>
<Relationships xmlns="http://schemas.openxmlformats.org/package/2006/relationships"><Relationship Id="rId1" Type="http://schemas.openxmlformats.org/officeDocument/2006/relationships/image" Target="../media/image3.png"/></Relationships>
</file>

<file path=ppt/diagrams/_rels/drawing16.xml.rels><?xml version="1.0" encoding="UTF-8" standalone="yes"?>
<Relationships xmlns="http://schemas.openxmlformats.org/package/2006/relationships"><Relationship Id="rId1" Type="http://schemas.openxmlformats.org/officeDocument/2006/relationships/image" Target="../media/image3.png"/></Relationships>
</file>

<file path=ppt/diagrams/_rels/drawing18.xml.rels><?xml version="1.0" encoding="UTF-8" standalone="yes"?>
<Relationships xmlns="http://schemas.openxmlformats.org/package/2006/relationships"><Relationship Id="rId1" Type="http://schemas.openxmlformats.org/officeDocument/2006/relationships/image" Target="../media/image3.png"/></Relationships>
</file>

<file path=ppt/diagrams/_rels/drawing2.xml.rels><?xml version="1.0" encoding="UTF-8" standalone="yes"?>
<Relationships xmlns="http://schemas.openxmlformats.org/package/2006/relationships"><Relationship Id="rId1" Type="http://schemas.openxmlformats.org/officeDocument/2006/relationships/image" Target="../media/image3.png"/></Relationships>
</file>

<file path=ppt/diagrams/_rels/drawing20.xml.rels><?xml version="1.0" encoding="UTF-8" standalone="yes"?>
<Relationships xmlns="http://schemas.openxmlformats.org/package/2006/relationships"><Relationship Id="rId1" Type="http://schemas.openxmlformats.org/officeDocument/2006/relationships/image" Target="../media/image3.png"/></Relationships>
</file>

<file path=ppt/diagrams/_rels/drawing22.xml.rels><?xml version="1.0" encoding="UTF-8" standalone="yes"?>
<Relationships xmlns="http://schemas.openxmlformats.org/package/2006/relationships"><Relationship Id="rId1" Type="http://schemas.openxmlformats.org/officeDocument/2006/relationships/image" Target="../media/image3.png"/></Relationships>
</file>

<file path=ppt/diagrams/_rels/drawing3.xml.rels><?xml version="1.0" encoding="UTF-8" standalone="yes"?>
<Relationships xmlns="http://schemas.openxmlformats.org/package/2006/relationships"><Relationship Id="rId1" Type="http://schemas.openxmlformats.org/officeDocument/2006/relationships/image" Target="../media/image3.png"/></Relationships>
</file>

<file path=ppt/diagrams/_rels/drawing5.xml.rels><?xml version="1.0" encoding="UTF-8" standalone="yes"?>
<Relationships xmlns="http://schemas.openxmlformats.org/package/2006/relationships"><Relationship Id="rId1" Type="http://schemas.openxmlformats.org/officeDocument/2006/relationships/image" Target="../media/image3.png"/></Relationships>
</file>

<file path=ppt/diagrams/_rels/drawing6.xml.rels><?xml version="1.0" encoding="UTF-8" standalone="yes"?>
<Relationships xmlns="http://schemas.openxmlformats.org/package/2006/relationships"><Relationship Id="rId1" Type="http://schemas.openxmlformats.org/officeDocument/2006/relationships/image" Target="../media/image3.png"/></Relationships>
</file>

<file path=ppt/diagrams/_rels/drawing8.xml.rels><?xml version="1.0" encoding="UTF-8" standalone="yes"?>
<Relationships xmlns="http://schemas.openxmlformats.org/package/2006/relationships"><Relationship Id="rId1" Type="http://schemas.openxmlformats.org/officeDocument/2006/relationships/image" Target="../media/image3.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52E2BD5-C555-4A32-B26E-782A85568602}" type="doc">
      <dgm:prSet loTypeId="urn:microsoft.com/office/officeart/2005/8/layout/vList3" loCatId="list" qsTypeId="urn:microsoft.com/office/officeart/2005/8/quickstyle/simple1" qsCatId="simple" csTypeId="urn:microsoft.com/office/officeart/2005/8/colors/accent1_2" csCatId="accent1" phldr="1"/>
      <dgm:spPr/>
      <dgm:t>
        <a:bodyPr/>
        <a:lstStyle/>
        <a:p>
          <a:endParaRPr lang="en-US"/>
        </a:p>
      </dgm:t>
    </dgm:pt>
    <dgm:pt modelId="{FC7ACCE4-6D08-4F21-94DC-FA355167E481}">
      <dgm:prSet custT="1"/>
      <dgm:spPr>
        <a:solidFill>
          <a:schemeClr val="accent5">
            <a:lumMod val="50000"/>
          </a:schemeClr>
        </a:solidFill>
        <a:ln w="19050">
          <a:solidFill>
            <a:srgbClr val="FFC000"/>
          </a:solidFill>
        </a:ln>
      </dgm:spPr>
      <dgm:t>
        <a:bodyPr/>
        <a:lstStyle/>
        <a:p>
          <a:r>
            <a:rPr lang="en-US" sz="6000" b="1" baseline="0" dirty="0">
              <a:solidFill>
                <a:srgbClr val="FFC000"/>
              </a:solidFill>
            </a:rPr>
            <a:t>OVERVIEW</a:t>
          </a:r>
          <a:endParaRPr lang="en-US" sz="6000" b="1" dirty="0">
            <a:solidFill>
              <a:srgbClr val="FFC000"/>
            </a:solidFill>
          </a:endParaRPr>
        </a:p>
      </dgm:t>
    </dgm:pt>
    <dgm:pt modelId="{64680509-376B-47B0-89B7-16C750D929B2}" type="parTrans" cxnId="{29BB1F57-11EC-4634-8E1F-44189A1EE824}">
      <dgm:prSet/>
      <dgm:spPr/>
      <dgm:t>
        <a:bodyPr/>
        <a:lstStyle/>
        <a:p>
          <a:endParaRPr lang="en-US"/>
        </a:p>
      </dgm:t>
    </dgm:pt>
    <dgm:pt modelId="{31DFD370-54C1-4818-AEC1-1588DD31CD8E}" type="sibTrans" cxnId="{29BB1F57-11EC-4634-8E1F-44189A1EE824}">
      <dgm:prSet/>
      <dgm:spPr/>
      <dgm:t>
        <a:bodyPr/>
        <a:lstStyle/>
        <a:p>
          <a:endParaRPr lang="en-US"/>
        </a:p>
      </dgm:t>
    </dgm:pt>
    <dgm:pt modelId="{E2541296-2278-4744-8343-E4E663AD8082}" type="pres">
      <dgm:prSet presAssocID="{352E2BD5-C555-4A32-B26E-782A85568602}" presName="linearFlow" presStyleCnt="0">
        <dgm:presLayoutVars>
          <dgm:dir/>
          <dgm:resizeHandles val="exact"/>
        </dgm:presLayoutVars>
      </dgm:prSet>
      <dgm:spPr/>
    </dgm:pt>
    <dgm:pt modelId="{5B745396-F1CD-4878-9E06-DA7794A8DFAE}" type="pres">
      <dgm:prSet presAssocID="{FC7ACCE4-6D08-4F21-94DC-FA355167E481}" presName="composite" presStyleCnt="0"/>
      <dgm:spPr/>
    </dgm:pt>
    <dgm:pt modelId="{97C43C9A-B811-4B65-BC57-7B318CF85A4D}" type="pres">
      <dgm:prSet presAssocID="{FC7ACCE4-6D08-4F21-94DC-FA355167E481}" presName="imgShp" presStyleLbl="fgImgPlace1" presStyleIdx="0" presStyleCnt="1" custLinFactX="-61638" custLinFactNeighborX="-100000" custLinFactNeighborY="-15848"/>
      <dgm:spPr>
        <a:blipFill>
          <a:blip xmlns:r="http://schemas.openxmlformats.org/officeDocument/2006/relationships" r:embed="rId1">
            <a:duotone>
              <a:prstClr val="black"/>
              <a:schemeClr val="accent5">
                <a:tint val="45000"/>
                <a:satMod val="400000"/>
              </a:schemeClr>
            </a:duotone>
            <a:extLst>
              <a:ext uri="{BEBA8EAE-BF5A-486C-A8C5-ECC9F3942E4B}">
                <a14:imgProps xmlns:a14="http://schemas.microsoft.com/office/drawing/2010/main">
                  <a14:imgLayer r:embed="rId2">
                    <a14:imgEffect>
                      <a14:saturation sat="400000"/>
                    </a14:imgEffect>
                    <a14:imgEffect>
                      <a14:brightnessContrast contrast="-1000"/>
                    </a14:imgEffect>
                  </a14:imgLayer>
                </a14:imgProps>
              </a:ext>
            </a:extLst>
          </a:blip>
          <a:srcRect/>
          <a:stretch>
            <a:fillRect l="-25000" r="-25000"/>
          </a:stretch>
        </a:blipFill>
        <a:ln w="19050">
          <a:solidFill>
            <a:srgbClr val="FFC000"/>
          </a:solidFill>
        </a:ln>
      </dgm:spPr>
      <dgm:extLst>
        <a:ext uri="{E40237B7-FDA0-4F09-8148-C483321AD2D9}">
          <dgm14:cNvPr xmlns:dgm14="http://schemas.microsoft.com/office/drawing/2010/diagram" id="0" name="" descr="Arrows pointing right while one points left"/>
        </a:ext>
      </dgm:extLst>
    </dgm:pt>
    <dgm:pt modelId="{C44EF8A2-A7D4-4FAF-BBF9-A94758E445F8}" type="pres">
      <dgm:prSet presAssocID="{FC7ACCE4-6D08-4F21-94DC-FA355167E481}" presName="txShp" presStyleLbl="node1" presStyleIdx="0" presStyleCnt="1" custScaleX="150376" custLinFactNeighborX="-4481" custLinFactNeighborY="-49">
        <dgm:presLayoutVars>
          <dgm:bulletEnabled val="1"/>
        </dgm:presLayoutVars>
      </dgm:prSet>
      <dgm:spPr/>
    </dgm:pt>
  </dgm:ptLst>
  <dgm:cxnLst>
    <dgm:cxn modelId="{DE29554F-B447-444F-A59E-ABA88A7DA2ED}" type="presOf" srcId="{FC7ACCE4-6D08-4F21-94DC-FA355167E481}" destId="{C44EF8A2-A7D4-4FAF-BBF9-A94758E445F8}" srcOrd="0" destOrd="0" presId="urn:microsoft.com/office/officeart/2005/8/layout/vList3"/>
    <dgm:cxn modelId="{29BB1F57-11EC-4634-8E1F-44189A1EE824}" srcId="{352E2BD5-C555-4A32-B26E-782A85568602}" destId="{FC7ACCE4-6D08-4F21-94DC-FA355167E481}" srcOrd="0" destOrd="0" parTransId="{64680509-376B-47B0-89B7-16C750D929B2}" sibTransId="{31DFD370-54C1-4818-AEC1-1588DD31CD8E}"/>
    <dgm:cxn modelId="{2E69B193-D964-428B-B5DA-1E47E5FF106A}" type="presOf" srcId="{352E2BD5-C555-4A32-B26E-782A85568602}" destId="{E2541296-2278-4744-8343-E4E663AD8082}" srcOrd="0" destOrd="0" presId="urn:microsoft.com/office/officeart/2005/8/layout/vList3"/>
    <dgm:cxn modelId="{C4DA6137-EB06-4E7D-B227-45A28024BF15}" type="presParOf" srcId="{E2541296-2278-4744-8343-E4E663AD8082}" destId="{5B745396-F1CD-4878-9E06-DA7794A8DFAE}" srcOrd="0" destOrd="0" presId="urn:microsoft.com/office/officeart/2005/8/layout/vList3"/>
    <dgm:cxn modelId="{AF1EF16C-5281-4078-B81D-9F30B59B3E7A}" type="presParOf" srcId="{5B745396-F1CD-4878-9E06-DA7794A8DFAE}" destId="{97C43C9A-B811-4B65-BC57-7B318CF85A4D}" srcOrd="0" destOrd="0" presId="urn:microsoft.com/office/officeart/2005/8/layout/vList3"/>
    <dgm:cxn modelId="{CC243A8D-8561-4739-97F6-056C1C08C659}" type="presParOf" srcId="{5B745396-F1CD-4878-9E06-DA7794A8DFAE}" destId="{C44EF8A2-A7D4-4FAF-BBF9-A94758E445F8}"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10.xml><?xml version="1.0" encoding="utf-8"?>
<dgm:dataModel xmlns:dgm="http://schemas.openxmlformats.org/drawingml/2006/diagram" xmlns:a="http://schemas.openxmlformats.org/drawingml/2006/main">
  <dgm:ptLst>
    <dgm:pt modelId="{352E2BD5-C555-4A32-B26E-782A85568602}" type="doc">
      <dgm:prSet loTypeId="urn:microsoft.com/office/officeart/2005/8/layout/vList3" loCatId="list" qsTypeId="urn:microsoft.com/office/officeart/2005/8/quickstyle/simple1" qsCatId="simple" csTypeId="urn:microsoft.com/office/officeart/2005/8/colors/accent1_2" csCatId="accent1" phldr="1"/>
      <dgm:spPr/>
      <dgm:t>
        <a:bodyPr/>
        <a:lstStyle/>
        <a:p>
          <a:endParaRPr lang="en-US"/>
        </a:p>
      </dgm:t>
    </dgm:pt>
    <dgm:pt modelId="{FC7ACCE4-6D08-4F21-94DC-FA355167E481}">
      <dgm:prSet custT="1"/>
      <dgm:spPr>
        <a:solidFill>
          <a:schemeClr val="accent5">
            <a:lumMod val="50000"/>
          </a:schemeClr>
        </a:solidFill>
        <a:ln w="19050">
          <a:solidFill>
            <a:srgbClr val="FFC000"/>
          </a:solidFill>
        </a:ln>
      </dgm:spPr>
      <dgm:t>
        <a:bodyPr/>
        <a:lstStyle/>
        <a:p>
          <a:r>
            <a:rPr lang="en-US" sz="6000" b="1" baseline="0" dirty="0">
              <a:solidFill>
                <a:srgbClr val="FFC000"/>
              </a:solidFill>
            </a:rPr>
            <a:t>INSIGHTS</a:t>
          </a:r>
          <a:endParaRPr lang="en-US" sz="6000" b="1" dirty="0">
            <a:solidFill>
              <a:schemeClr val="bg1">
                <a:lumMod val="95000"/>
              </a:schemeClr>
            </a:solidFill>
          </a:endParaRPr>
        </a:p>
      </dgm:t>
    </dgm:pt>
    <dgm:pt modelId="{64680509-376B-47B0-89B7-16C750D929B2}" type="parTrans" cxnId="{29BB1F57-11EC-4634-8E1F-44189A1EE824}">
      <dgm:prSet/>
      <dgm:spPr/>
      <dgm:t>
        <a:bodyPr/>
        <a:lstStyle/>
        <a:p>
          <a:endParaRPr lang="en-US"/>
        </a:p>
      </dgm:t>
    </dgm:pt>
    <dgm:pt modelId="{31DFD370-54C1-4818-AEC1-1588DD31CD8E}" type="sibTrans" cxnId="{29BB1F57-11EC-4634-8E1F-44189A1EE824}">
      <dgm:prSet/>
      <dgm:spPr/>
      <dgm:t>
        <a:bodyPr/>
        <a:lstStyle/>
        <a:p>
          <a:endParaRPr lang="en-US"/>
        </a:p>
      </dgm:t>
    </dgm:pt>
    <dgm:pt modelId="{E2541296-2278-4744-8343-E4E663AD8082}" type="pres">
      <dgm:prSet presAssocID="{352E2BD5-C555-4A32-B26E-782A85568602}" presName="linearFlow" presStyleCnt="0">
        <dgm:presLayoutVars>
          <dgm:dir/>
          <dgm:resizeHandles val="exact"/>
        </dgm:presLayoutVars>
      </dgm:prSet>
      <dgm:spPr/>
    </dgm:pt>
    <dgm:pt modelId="{5B745396-F1CD-4878-9E06-DA7794A8DFAE}" type="pres">
      <dgm:prSet presAssocID="{FC7ACCE4-6D08-4F21-94DC-FA355167E481}" presName="composite" presStyleCnt="0"/>
      <dgm:spPr/>
    </dgm:pt>
    <dgm:pt modelId="{97C43C9A-B811-4B65-BC57-7B318CF85A4D}" type="pres">
      <dgm:prSet presAssocID="{FC7ACCE4-6D08-4F21-94DC-FA355167E481}" presName="imgShp" presStyleLbl="fgImgPlace1" presStyleIdx="0" presStyleCnt="1" custLinFactX="-61638" custLinFactNeighborX="-100000" custLinFactNeighborY="-15848"/>
      <dgm:spPr>
        <a:blipFill>
          <a:blip xmlns:r="http://schemas.openxmlformats.org/officeDocument/2006/relationships" r:embed="rId1">
            <a:duotone>
              <a:prstClr val="black"/>
              <a:schemeClr val="accent5">
                <a:tint val="45000"/>
                <a:satMod val="400000"/>
              </a:schemeClr>
            </a:duotone>
          </a:blip>
          <a:srcRect/>
          <a:stretch>
            <a:fillRect t="-6000" b="-6000"/>
          </a:stretch>
        </a:blipFill>
        <a:ln w="19050">
          <a:solidFill>
            <a:srgbClr val="FFC000"/>
          </a:solidFill>
        </a:ln>
      </dgm:spPr>
    </dgm:pt>
    <dgm:pt modelId="{C44EF8A2-A7D4-4FAF-BBF9-A94758E445F8}" type="pres">
      <dgm:prSet presAssocID="{FC7ACCE4-6D08-4F21-94DC-FA355167E481}" presName="txShp" presStyleLbl="node1" presStyleIdx="0" presStyleCnt="1" custScaleX="150376" custLinFactNeighborX="-4481" custLinFactNeighborY="-49">
        <dgm:presLayoutVars>
          <dgm:bulletEnabled val="1"/>
        </dgm:presLayoutVars>
      </dgm:prSet>
      <dgm:spPr/>
    </dgm:pt>
  </dgm:ptLst>
  <dgm:cxnLst>
    <dgm:cxn modelId="{DE29554F-B447-444F-A59E-ABA88A7DA2ED}" type="presOf" srcId="{FC7ACCE4-6D08-4F21-94DC-FA355167E481}" destId="{C44EF8A2-A7D4-4FAF-BBF9-A94758E445F8}" srcOrd="0" destOrd="0" presId="urn:microsoft.com/office/officeart/2005/8/layout/vList3"/>
    <dgm:cxn modelId="{29BB1F57-11EC-4634-8E1F-44189A1EE824}" srcId="{352E2BD5-C555-4A32-B26E-782A85568602}" destId="{FC7ACCE4-6D08-4F21-94DC-FA355167E481}" srcOrd="0" destOrd="0" parTransId="{64680509-376B-47B0-89B7-16C750D929B2}" sibTransId="{31DFD370-54C1-4818-AEC1-1588DD31CD8E}"/>
    <dgm:cxn modelId="{2E69B193-D964-428B-B5DA-1E47E5FF106A}" type="presOf" srcId="{352E2BD5-C555-4A32-B26E-782A85568602}" destId="{E2541296-2278-4744-8343-E4E663AD8082}" srcOrd="0" destOrd="0" presId="urn:microsoft.com/office/officeart/2005/8/layout/vList3"/>
    <dgm:cxn modelId="{C4DA6137-EB06-4E7D-B227-45A28024BF15}" type="presParOf" srcId="{E2541296-2278-4744-8343-E4E663AD8082}" destId="{5B745396-F1CD-4878-9E06-DA7794A8DFAE}" srcOrd="0" destOrd="0" presId="urn:microsoft.com/office/officeart/2005/8/layout/vList3"/>
    <dgm:cxn modelId="{AF1EF16C-5281-4078-B81D-9F30B59B3E7A}" type="presParOf" srcId="{5B745396-F1CD-4878-9E06-DA7794A8DFAE}" destId="{97C43C9A-B811-4B65-BC57-7B318CF85A4D}" srcOrd="0" destOrd="0" presId="urn:microsoft.com/office/officeart/2005/8/layout/vList3"/>
    <dgm:cxn modelId="{CC243A8D-8561-4739-97F6-056C1C08C659}" type="presParOf" srcId="{5B745396-F1CD-4878-9E06-DA7794A8DFAE}" destId="{C44EF8A2-A7D4-4FAF-BBF9-A94758E445F8}" srcOrd="1" destOrd="0" presId="urn:microsoft.com/office/officeart/2005/8/layout/vList3"/>
  </dgm:cxnLst>
  <dgm:bg/>
  <dgm:whole/>
  <dgm:extLst>
    <a:ext uri="http://schemas.microsoft.com/office/drawing/2008/diagram">
      <dsp:dataModelExt xmlns:dsp="http://schemas.microsoft.com/office/drawing/2008/diagram" relId="rId8" minVer="http://schemas.openxmlformats.org/drawingml/2006/diagram"/>
    </a:ext>
    <a:ext uri="{C62137D5-CB1D-491B-B009-E17868A290BF}">
      <dgm14:recolorImg xmlns:dgm14="http://schemas.microsoft.com/office/drawing/2010/diagram" val="1"/>
    </a:ext>
  </dgm:extLst>
</dgm:dataModel>
</file>

<file path=ppt/diagrams/data11.xml><?xml version="1.0" encoding="utf-8"?>
<dgm:dataModel xmlns:dgm="http://schemas.openxmlformats.org/drawingml/2006/diagram" xmlns:a="http://schemas.openxmlformats.org/drawingml/2006/main">
  <dgm:ptLst>
    <dgm:pt modelId="{F3E4BAE9-B8C9-469F-AE30-5E71C39BEB9F}"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6F98D83D-276A-48D3-9228-2F544481C156}">
      <dgm:prSet custT="1"/>
      <dgm:spPr>
        <a:solidFill>
          <a:schemeClr val="accent5">
            <a:lumMod val="50000"/>
          </a:schemeClr>
        </a:solidFill>
        <a:ln w="12700">
          <a:solidFill>
            <a:srgbClr val="FFC000"/>
          </a:solidFill>
        </a:ln>
      </dgm:spPr>
      <dgm:t>
        <a:bodyPr/>
        <a:lstStyle/>
        <a:p>
          <a:r>
            <a:rPr lang="en-US" sz="3200" b="1" baseline="0" dirty="0">
              <a:solidFill>
                <a:srgbClr val="FFC000"/>
              </a:solidFill>
            </a:rPr>
            <a:t>Returns per Support Agent</a:t>
          </a:r>
          <a:endParaRPr lang="en-US" sz="3200" b="1" dirty="0">
            <a:solidFill>
              <a:srgbClr val="FFC000"/>
            </a:solidFill>
          </a:endParaRPr>
        </a:p>
      </dgm:t>
    </dgm:pt>
    <dgm:pt modelId="{0EDDF5CB-2520-4907-B740-4704601E8E4A}" type="parTrans" cxnId="{B1A3D8FF-389D-4093-BBB0-0574922195DB}">
      <dgm:prSet/>
      <dgm:spPr/>
      <dgm:t>
        <a:bodyPr/>
        <a:lstStyle/>
        <a:p>
          <a:endParaRPr lang="en-US"/>
        </a:p>
      </dgm:t>
    </dgm:pt>
    <dgm:pt modelId="{8133B4CC-79C5-4F55-8B98-DBCDF036EBD4}" type="sibTrans" cxnId="{B1A3D8FF-389D-4093-BBB0-0574922195DB}">
      <dgm:prSet/>
      <dgm:spPr/>
      <dgm:t>
        <a:bodyPr/>
        <a:lstStyle/>
        <a:p>
          <a:endParaRPr lang="en-US"/>
        </a:p>
      </dgm:t>
    </dgm:pt>
    <dgm:pt modelId="{10A94344-6CB3-4277-BC2F-B378CA8914B6}">
      <dgm:prSet custT="1"/>
      <dgm:spPr>
        <a:noFill/>
        <a:ln w="19050">
          <a:solidFill>
            <a:srgbClr val="FFC000"/>
          </a:solidFill>
        </a:ln>
      </dgm:spPr>
      <dgm:t>
        <a:bodyPr/>
        <a:lstStyle/>
        <a:p>
          <a:r>
            <a:rPr lang="en-US" sz="2200" baseline="0" dirty="0">
              <a:solidFill>
                <a:srgbClr val="264653"/>
              </a:solidFill>
            </a:rPr>
            <a:t>Among support agents, return rates were consistent over all years, with values ranging from 11% to 14%.</a:t>
          </a:r>
          <a:endParaRPr lang="en-US" sz="2200" dirty="0">
            <a:solidFill>
              <a:srgbClr val="264653"/>
            </a:solidFill>
          </a:endParaRPr>
        </a:p>
      </dgm:t>
    </dgm:pt>
    <dgm:pt modelId="{9E285CF3-238E-4C60-BF47-1BDA09F5480E}" type="parTrans" cxnId="{2F53FE0C-8166-448D-9271-C9786A9B79A9}">
      <dgm:prSet/>
      <dgm:spPr/>
      <dgm:t>
        <a:bodyPr/>
        <a:lstStyle/>
        <a:p>
          <a:endParaRPr lang="en-US"/>
        </a:p>
      </dgm:t>
    </dgm:pt>
    <dgm:pt modelId="{06F12C39-1E5C-42C6-867D-9AE92B17C255}" type="sibTrans" cxnId="{2F53FE0C-8166-448D-9271-C9786A9B79A9}">
      <dgm:prSet/>
      <dgm:spPr/>
      <dgm:t>
        <a:bodyPr/>
        <a:lstStyle/>
        <a:p>
          <a:endParaRPr lang="en-US"/>
        </a:p>
      </dgm:t>
    </dgm:pt>
    <dgm:pt modelId="{1FFB4378-8BA5-4C56-A08A-28CC45754A5B}">
      <dgm:prSet custT="1"/>
      <dgm:spPr>
        <a:solidFill>
          <a:schemeClr val="accent5">
            <a:lumMod val="50000"/>
          </a:schemeClr>
        </a:solidFill>
        <a:ln w="12700">
          <a:solidFill>
            <a:srgbClr val="FFC000"/>
          </a:solidFill>
        </a:ln>
      </dgm:spPr>
      <dgm:t>
        <a:bodyPr/>
        <a:lstStyle/>
        <a:p>
          <a:r>
            <a:rPr lang="en-US" sz="3200" b="1" baseline="0" dirty="0">
              <a:solidFill>
                <a:srgbClr val="FFC000"/>
              </a:solidFill>
            </a:rPr>
            <a:t>Return by State</a:t>
          </a:r>
          <a:endParaRPr lang="en-US" sz="3200" b="1" dirty="0">
            <a:solidFill>
              <a:srgbClr val="FFC000"/>
            </a:solidFill>
          </a:endParaRPr>
        </a:p>
      </dgm:t>
    </dgm:pt>
    <dgm:pt modelId="{D3EC827F-AF6F-49FC-8A22-0F72B6651644}" type="parTrans" cxnId="{45857E8F-33FD-4856-A616-8020F1C5C939}">
      <dgm:prSet/>
      <dgm:spPr/>
      <dgm:t>
        <a:bodyPr/>
        <a:lstStyle/>
        <a:p>
          <a:endParaRPr lang="en-US"/>
        </a:p>
      </dgm:t>
    </dgm:pt>
    <dgm:pt modelId="{7022F892-DAA9-4AE4-854A-A0755629D1F5}" type="sibTrans" cxnId="{45857E8F-33FD-4856-A616-8020F1C5C939}">
      <dgm:prSet/>
      <dgm:spPr/>
      <dgm:t>
        <a:bodyPr/>
        <a:lstStyle/>
        <a:p>
          <a:endParaRPr lang="en-US"/>
        </a:p>
      </dgm:t>
    </dgm:pt>
    <dgm:pt modelId="{6CC8BE6F-2A7B-4386-ACF3-E7CC6C872F49}">
      <dgm:prSet custT="1"/>
      <dgm:spPr>
        <a:noFill/>
        <a:ln w="19050">
          <a:solidFill>
            <a:srgbClr val="FFC000"/>
          </a:solidFill>
        </a:ln>
      </dgm:spPr>
      <dgm:t>
        <a:bodyPr/>
        <a:lstStyle/>
        <a:p>
          <a:r>
            <a:rPr lang="en-US" sz="2200" baseline="0" dirty="0">
              <a:solidFill>
                <a:srgbClr val="264653"/>
              </a:solidFill>
            </a:rPr>
            <a:t>Return rates by state remained relatively stable across all years, varying between 14% and 15%.</a:t>
          </a:r>
          <a:endParaRPr lang="en-US" sz="2200" dirty="0">
            <a:solidFill>
              <a:srgbClr val="264653"/>
            </a:solidFill>
          </a:endParaRPr>
        </a:p>
      </dgm:t>
    </dgm:pt>
    <dgm:pt modelId="{A909459D-923C-49AA-A249-4B0933386C25}" type="parTrans" cxnId="{3C025995-FACA-47A1-9361-4A1165C4E56B}">
      <dgm:prSet/>
      <dgm:spPr/>
      <dgm:t>
        <a:bodyPr/>
        <a:lstStyle/>
        <a:p>
          <a:endParaRPr lang="en-US"/>
        </a:p>
      </dgm:t>
    </dgm:pt>
    <dgm:pt modelId="{A809B771-F0EF-4876-A1A5-77D99D4BBF47}" type="sibTrans" cxnId="{3C025995-FACA-47A1-9361-4A1165C4E56B}">
      <dgm:prSet/>
      <dgm:spPr/>
      <dgm:t>
        <a:bodyPr/>
        <a:lstStyle/>
        <a:p>
          <a:endParaRPr lang="en-US"/>
        </a:p>
      </dgm:t>
    </dgm:pt>
    <dgm:pt modelId="{96411AAE-BE20-4255-B544-1F741A94AFF4}">
      <dgm:prSet custT="1"/>
      <dgm:spPr>
        <a:solidFill>
          <a:schemeClr val="accent5">
            <a:lumMod val="50000"/>
          </a:schemeClr>
        </a:solidFill>
        <a:ln w="12700">
          <a:solidFill>
            <a:srgbClr val="FFC000"/>
          </a:solidFill>
        </a:ln>
      </dgm:spPr>
      <dgm:t>
        <a:bodyPr/>
        <a:lstStyle/>
        <a:p>
          <a:r>
            <a:rPr lang="en-US" sz="3200" b="1" baseline="0" dirty="0">
              <a:solidFill>
                <a:srgbClr val="FFC000"/>
              </a:solidFill>
            </a:rPr>
            <a:t>Return Trend</a:t>
          </a:r>
          <a:endParaRPr lang="en-US" sz="3200" b="1" dirty="0">
            <a:solidFill>
              <a:srgbClr val="FFC000"/>
            </a:solidFill>
          </a:endParaRPr>
        </a:p>
      </dgm:t>
    </dgm:pt>
    <dgm:pt modelId="{6F3ED2B9-2BE5-4894-B8C3-2ABCEDDEC709}" type="parTrans" cxnId="{34D3AC24-A3EE-404E-ADD5-9029280633A9}">
      <dgm:prSet/>
      <dgm:spPr/>
      <dgm:t>
        <a:bodyPr/>
        <a:lstStyle/>
        <a:p>
          <a:endParaRPr lang="en-US"/>
        </a:p>
      </dgm:t>
    </dgm:pt>
    <dgm:pt modelId="{DB81BC4B-A8B3-4FF0-BBB2-46406F7C3F13}" type="sibTrans" cxnId="{34D3AC24-A3EE-404E-ADD5-9029280633A9}">
      <dgm:prSet/>
      <dgm:spPr/>
      <dgm:t>
        <a:bodyPr/>
        <a:lstStyle/>
        <a:p>
          <a:endParaRPr lang="en-US"/>
        </a:p>
      </dgm:t>
    </dgm:pt>
    <dgm:pt modelId="{05F18CAE-7892-4783-8B36-2D13CFCB57F1}">
      <dgm:prSet custT="1"/>
      <dgm:spPr>
        <a:noFill/>
        <a:ln w="19050">
          <a:solidFill>
            <a:srgbClr val="FFC000"/>
          </a:solidFill>
        </a:ln>
      </dgm:spPr>
      <dgm:t>
        <a:bodyPr/>
        <a:lstStyle/>
        <a:p>
          <a:r>
            <a:rPr lang="en-US" sz="2200" baseline="0" dirty="0">
              <a:solidFill>
                <a:srgbClr val="264653"/>
              </a:solidFill>
            </a:rPr>
            <a:t>The overall return trend exhibited a slight decline over the analyzed years, with the highest return rate of 4% in August 2017 and the lowest of 2% in February 2019.</a:t>
          </a:r>
          <a:endParaRPr lang="en-US" sz="2200" dirty="0">
            <a:solidFill>
              <a:srgbClr val="264653"/>
            </a:solidFill>
          </a:endParaRPr>
        </a:p>
      </dgm:t>
    </dgm:pt>
    <dgm:pt modelId="{4766ABC1-1EA1-43D0-B64A-93929DC4BC41}" type="parTrans" cxnId="{E6F72CD8-D85D-4C5E-8D5E-682DFAF62064}">
      <dgm:prSet/>
      <dgm:spPr/>
      <dgm:t>
        <a:bodyPr/>
        <a:lstStyle/>
        <a:p>
          <a:endParaRPr lang="en-US"/>
        </a:p>
      </dgm:t>
    </dgm:pt>
    <dgm:pt modelId="{7D74AA63-4376-46A4-89BF-728418481FD6}" type="sibTrans" cxnId="{E6F72CD8-D85D-4C5E-8D5E-682DFAF62064}">
      <dgm:prSet/>
      <dgm:spPr/>
      <dgm:t>
        <a:bodyPr/>
        <a:lstStyle/>
        <a:p>
          <a:endParaRPr lang="en-US"/>
        </a:p>
      </dgm:t>
    </dgm:pt>
    <dgm:pt modelId="{23D886D1-ACC1-4E1D-B4EB-9D1BB02C49E0}" type="pres">
      <dgm:prSet presAssocID="{F3E4BAE9-B8C9-469F-AE30-5E71C39BEB9F}" presName="linear" presStyleCnt="0">
        <dgm:presLayoutVars>
          <dgm:dir/>
          <dgm:animLvl val="lvl"/>
          <dgm:resizeHandles val="exact"/>
        </dgm:presLayoutVars>
      </dgm:prSet>
      <dgm:spPr/>
    </dgm:pt>
    <dgm:pt modelId="{7EA95AC1-0083-446A-9A6A-3D1E85DE3A13}" type="pres">
      <dgm:prSet presAssocID="{6F98D83D-276A-48D3-9228-2F544481C156}" presName="parentLin" presStyleCnt="0"/>
      <dgm:spPr/>
    </dgm:pt>
    <dgm:pt modelId="{0CB13001-FAE0-484C-B58A-EF4748375F5C}" type="pres">
      <dgm:prSet presAssocID="{6F98D83D-276A-48D3-9228-2F544481C156}" presName="parentLeftMargin" presStyleLbl="node1" presStyleIdx="0" presStyleCnt="3"/>
      <dgm:spPr/>
    </dgm:pt>
    <dgm:pt modelId="{673B3C07-88AB-4538-90C2-B77A1E2E84B7}" type="pres">
      <dgm:prSet presAssocID="{6F98D83D-276A-48D3-9228-2F544481C156}" presName="parentText" presStyleLbl="node1" presStyleIdx="0" presStyleCnt="3" custScaleX="132801">
        <dgm:presLayoutVars>
          <dgm:chMax val="0"/>
          <dgm:bulletEnabled val="1"/>
        </dgm:presLayoutVars>
      </dgm:prSet>
      <dgm:spPr/>
    </dgm:pt>
    <dgm:pt modelId="{2DBB555D-EFC4-4611-A340-78E400F3833B}" type="pres">
      <dgm:prSet presAssocID="{6F98D83D-276A-48D3-9228-2F544481C156}" presName="negativeSpace" presStyleCnt="0"/>
      <dgm:spPr/>
    </dgm:pt>
    <dgm:pt modelId="{8A69AA5E-A188-4C90-B104-F9287C30464C}" type="pres">
      <dgm:prSet presAssocID="{6F98D83D-276A-48D3-9228-2F544481C156}" presName="childText" presStyleLbl="conFgAcc1" presStyleIdx="0" presStyleCnt="3">
        <dgm:presLayoutVars>
          <dgm:bulletEnabled val="1"/>
        </dgm:presLayoutVars>
      </dgm:prSet>
      <dgm:spPr/>
    </dgm:pt>
    <dgm:pt modelId="{40D955D5-97F2-4B56-94B7-BA6A2E296BA8}" type="pres">
      <dgm:prSet presAssocID="{8133B4CC-79C5-4F55-8B98-DBCDF036EBD4}" presName="spaceBetweenRectangles" presStyleCnt="0"/>
      <dgm:spPr/>
    </dgm:pt>
    <dgm:pt modelId="{C9B85F37-C22E-459C-AB38-656B34699E83}" type="pres">
      <dgm:prSet presAssocID="{1FFB4378-8BA5-4C56-A08A-28CC45754A5B}" presName="parentLin" presStyleCnt="0"/>
      <dgm:spPr/>
    </dgm:pt>
    <dgm:pt modelId="{0C0B4ADC-73A0-4B2C-BDD9-B60B395CCB40}" type="pres">
      <dgm:prSet presAssocID="{1FFB4378-8BA5-4C56-A08A-28CC45754A5B}" presName="parentLeftMargin" presStyleLbl="node1" presStyleIdx="0" presStyleCnt="3"/>
      <dgm:spPr/>
    </dgm:pt>
    <dgm:pt modelId="{1A1E2082-6C4A-40CF-BD70-13D33FF5A17F}" type="pres">
      <dgm:prSet presAssocID="{1FFB4378-8BA5-4C56-A08A-28CC45754A5B}" presName="parentText" presStyleLbl="node1" presStyleIdx="1" presStyleCnt="3">
        <dgm:presLayoutVars>
          <dgm:chMax val="0"/>
          <dgm:bulletEnabled val="1"/>
        </dgm:presLayoutVars>
      </dgm:prSet>
      <dgm:spPr/>
    </dgm:pt>
    <dgm:pt modelId="{0F12BCE5-F2BB-4127-9FEA-0BCFC900B0F3}" type="pres">
      <dgm:prSet presAssocID="{1FFB4378-8BA5-4C56-A08A-28CC45754A5B}" presName="negativeSpace" presStyleCnt="0"/>
      <dgm:spPr/>
    </dgm:pt>
    <dgm:pt modelId="{C79CCC56-7A83-42BE-92A9-9E53332FC541}" type="pres">
      <dgm:prSet presAssocID="{1FFB4378-8BA5-4C56-A08A-28CC45754A5B}" presName="childText" presStyleLbl="conFgAcc1" presStyleIdx="1" presStyleCnt="3">
        <dgm:presLayoutVars>
          <dgm:bulletEnabled val="1"/>
        </dgm:presLayoutVars>
      </dgm:prSet>
      <dgm:spPr/>
    </dgm:pt>
    <dgm:pt modelId="{DED3CB6A-9937-4927-97E0-DEAE931F9D3F}" type="pres">
      <dgm:prSet presAssocID="{7022F892-DAA9-4AE4-854A-A0755629D1F5}" presName="spaceBetweenRectangles" presStyleCnt="0"/>
      <dgm:spPr/>
    </dgm:pt>
    <dgm:pt modelId="{815873AC-F68F-4968-BA1A-884E1A570780}" type="pres">
      <dgm:prSet presAssocID="{96411AAE-BE20-4255-B544-1F741A94AFF4}" presName="parentLin" presStyleCnt="0"/>
      <dgm:spPr/>
    </dgm:pt>
    <dgm:pt modelId="{C655728E-3491-443D-8C33-243B1D47AAB5}" type="pres">
      <dgm:prSet presAssocID="{96411AAE-BE20-4255-B544-1F741A94AFF4}" presName="parentLeftMargin" presStyleLbl="node1" presStyleIdx="1" presStyleCnt="3"/>
      <dgm:spPr/>
    </dgm:pt>
    <dgm:pt modelId="{9FE30409-4A67-4E3D-85D8-8D334CF0409C}" type="pres">
      <dgm:prSet presAssocID="{96411AAE-BE20-4255-B544-1F741A94AFF4}" presName="parentText" presStyleLbl="node1" presStyleIdx="2" presStyleCnt="3">
        <dgm:presLayoutVars>
          <dgm:chMax val="0"/>
          <dgm:bulletEnabled val="1"/>
        </dgm:presLayoutVars>
      </dgm:prSet>
      <dgm:spPr/>
    </dgm:pt>
    <dgm:pt modelId="{9B0E82A1-8BC1-4EFD-BB77-D293794C1B9E}" type="pres">
      <dgm:prSet presAssocID="{96411AAE-BE20-4255-B544-1F741A94AFF4}" presName="negativeSpace" presStyleCnt="0"/>
      <dgm:spPr/>
    </dgm:pt>
    <dgm:pt modelId="{5A73F4DD-127F-470F-8A8D-93DD635D9CCE}" type="pres">
      <dgm:prSet presAssocID="{96411AAE-BE20-4255-B544-1F741A94AFF4}" presName="childText" presStyleLbl="conFgAcc1" presStyleIdx="2" presStyleCnt="3">
        <dgm:presLayoutVars>
          <dgm:bulletEnabled val="1"/>
        </dgm:presLayoutVars>
      </dgm:prSet>
      <dgm:spPr/>
    </dgm:pt>
  </dgm:ptLst>
  <dgm:cxnLst>
    <dgm:cxn modelId="{2F53FE0C-8166-448D-9271-C9786A9B79A9}" srcId="{6F98D83D-276A-48D3-9228-2F544481C156}" destId="{10A94344-6CB3-4277-BC2F-B378CA8914B6}" srcOrd="0" destOrd="0" parTransId="{9E285CF3-238E-4C60-BF47-1BDA09F5480E}" sibTransId="{06F12C39-1E5C-42C6-867D-9AE92B17C255}"/>
    <dgm:cxn modelId="{34D3AC24-A3EE-404E-ADD5-9029280633A9}" srcId="{F3E4BAE9-B8C9-469F-AE30-5E71C39BEB9F}" destId="{96411AAE-BE20-4255-B544-1F741A94AFF4}" srcOrd="2" destOrd="0" parTransId="{6F3ED2B9-2BE5-4894-B8C3-2ABCEDDEC709}" sibTransId="{DB81BC4B-A8B3-4FF0-BBB2-46406F7C3F13}"/>
    <dgm:cxn modelId="{A322B869-C406-4C4C-A404-7E57158BA695}" type="presOf" srcId="{6CC8BE6F-2A7B-4386-ACF3-E7CC6C872F49}" destId="{C79CCC56-7A83-42BE-92A9-9E53332FC541}" srcOrd="0" destOrd="0" presId="urn:microsoft.com/office/officeart/2005/8/layout/list1"/>
    <dgm:cxn modelId="{FF78E956-6490-4072-AFAD-19D33ED9CF95}" type="presOf" srcId="{1FFB4378-8BA5-4C56-A08A-28CC45754A5B}" destId="{0C0B4ADC-73A0-4B2C-BDD9-B60B395CCB40}" srcOrd="0" destOrd="0" presId="urn:microsoft.com/office/officeart/2005/8/layout/list1"/>
    <dgm:cxn modelId="{2D67907D-A995-4160-A177-5321738EEEFB}" type="presOf" srcId="{6F98D83D-276A-48D3-9228-2F544481C156}" destId="{673B3C07-88AB-4538-90C2-B77A1E2E84B7}" srcOrd="1" destOrd="0" presId="urn:microsoft.com/office/officeart/2005/8/layout/list1"/>
    <dgm:cxn modelId="{45857E8F-33FD-4856-A616-8020F1C5C939}" srcId="{F3E4BAE9-B8C9-469F-AE30-5E71C39BEB9F}" destId="{1FFB4378-8BA5-4C56-A08A-28CC45754A5B}" srcOrd="1" destOrd="0" parTransId="{D3EC827F-AF6F-49FC-8A22-0F72B6651644}" sibTransId="{7022F892-DAA9-4AE4-854A-A0755629D1F5}"/>
    <dgm:cxn modelId="{3C025995-FACA-47A1-9361-4A1165C4E56B}" srcId="{1FFB4378-8BA5-4C56-A08A-28CC45754A5B}" destId="{6CC8BE6F-2A7B-4386-ACF3-E7CC6C872F49}" srcOrd="0" destOrd="0" parTransId="{A909459D-923C-49AA-A249-4B0933386C25}" sibTransId="{A809B771-F0EF-4876-A1A5-77D99D4BBF47}"/>
    <dgm:cxn modelId="{C6BA37B8-14E0-42CE-B953-2CA7F7292DCF}" type="presOf" srcId="{1FFB4378-8BA5-4C56-A08A-28CC45754A5B}" destId="{1A1E2082-6C4A-40CF-BD70-13D33FF5A17F}" srcOrd="1" destOrd="0" presId="urn:microsoft.com/office/officeart/2005/8/layout/list1"/>
    <dgm:cxn modelId="{1C8830C3-1E17-4B2E-AA97-EA81D9EE8718}" type="presOf" srcId="{96411AAE-BE20-4255-B544-1F741A94AFF4}" destId="{C655728E-3491-443D-8C33-243B1D47AAB5}" srcOrd="0" destOrd="0" presId="urn:microsoft.com/office/officeart/2005/8/layout/list1"/>
    <dgm:cxn modelId="{BE5743D6-4091-4E6C-834D-EACDA242E7D1}" type="presOf" srcId="{10A94344-6CB3-4277-BC2F-B378CA8914B6}" destId="{8A69AA5E-A188-4C90-B104-F9287C30464C}" srcOrd="0" destOrd="0" presId="urn:microsoft.com/office/officeart/2005/8/layout/list1"/>
    <dgm:cxn modelId="{E6F72CD8-D85D-4C5E-8D5E-682DFAF62064}" srcId="{96411AAE-BE20-4255-B544-1F741A94AFF4}" destId="{05F18CAE-7892-4783-8B36-2D13CFCB57F1}" srcOrd="0" destOrd="0" parTransId="{4766ABC1-1EA1-43D0-B64A-93929DC4BC41}" sibTransId="{7D74AA63-4376-46A4-89BF-728418481FD6}"/>
    <dgm:cxn modelId="{3CFA47E4-0BF9-4690-81E9-E154787F217B}" type="presOf" srcId="{6F98D83D-276A-48D3-9228-2F544481C156}" destId="{0CB13001-FAE0-484C-B58A-EF4748375F5C}" srcOrd="0" destOrd="0" presId="urn:microsoft.com/office/officeart/2005/8/layout/list1"/>
    <dgm:cxn modelId="{02F314E7-7D10-48AA-A534-5B56A2E51C09}" type="presOf" srcId="{F3E4BAE9-B8C9-469F-AE30-5E71C39BEB9F}" destId="{23D886D1-ACC1-4E1D-B4EB-9D1BB02C49E0}" srcOrd="0" destOrd="0" presId="urn:microsoft.com/office/officeart/2005/8/layout/list1"/>
    <dgm:cxn modelId="{ECED79F7-A466-4FA3-8B6E-C51B7DC2B94B}" type="presOf" srcId="{05F18CAE-7892-4783-8B36-2D13CFCB57F1}" destId="{5A73F4DD-127F-470F-8A8D-93DD635D9CCE}" srcOrd="0" destOrd="0" presId="urn:microsoft.com/office/officeart/2005/8/layout/list1"/>
    <dgm:cxn modelId="{CFB239FC-6824-4CDE-BE10-A9605F3E734B}" type="presOf" srcId="{96411AAE-BE20-4255-B544-1F741A94AFF4}" destId="{9FE30409-4A67-4E3D-85D8-8D334CF0409C}" srcOrd="1" destOrd="0" presId="urn:microsoft.com/office/officeart/2005/8/layout/list1"/>
    <dgm:cxn modelId="{B1A3D8FF-389D-4093-BBB0-0574922195DB}" srcId="{F3E4BAE9-B8C9-469F-AE30-5E71C39BEB9F}" destId="{6F98D83D-276A-48D3-9228-2F544481C156}" srcOrd="0" destOrd="0" parTransId="{0EDDF5CB-2520-4907-B740-4704601E8E4A}" sibTransId="{8133B4CC-79C5-4F55-8B98-DBCDF036EBD4}"/>
    <dgm:cxn modelId="{A95CAD50-2F52-4079-911C-CD956CA787CF}" type="presParOf" srcId="{23D886D1-ACC1-4E1D-B4EB-9D1BB02C49E0}" destId="{7EA95AC1-0083-446A-9A6A-3D1E85DE3A13}" srcOrd="0" destOrd="0" presId="urn:microsoft.com/office/officeart/2005/8/layout/list1"/>
    <dgm:cxn modelId="{671A4C1B-F505-46B0-B5EF-07FF019A709A}" type="presParOf" srcId="{7EA95AC1-0083-446A-9A6A-3D1E85DE3A13}" destId="{0CB13001-FAE0-484C-B58A-EF4748375F5C}" srcOrd="0" destOrd="0" presId="urn:microsoft.com/office/officeart/2005/8/layout/list1"/>
    <dgm:cxn modelId="{310DE3E7-2C64-4D71-AEF6-1613C5326E3E}" type="presParOf" srcId="{7EA95AC1-0083-446A-9A6A-3D1E85DE3A13}" destId="{673B3C07-88AB-4538-90C2-B77A1E2E84B7}" srcOrd="1" destOrd="0" presId="urn:microsoft.com/office/officeart/2005/8/layout/list1"/>
    <dgm:cxn modelId="{F4631530-7B2C-4922-A906-40D1DAEA9FA0}" type="presParOf" srcId="{23D886D1-ACC1-4E1D-B4EB-9D1BB02C49E0}" destId="{2DBB555D-EFC4-4611-A340-78E400F3833B}" srcOrd="1" destOrd="0" presId="urn:microsoft.com/office/officeart/2005/8/layout/list1"/>
    <dgm:cxn modelId="{E04E1826-CD03-4C92-8670-93599094DD42}" type="presParOf" srcId="{23D886D1-ACC1-4E1D-B4EB-9D1BB02C49E0}" destId="{8A69AA5E-A188-4C90-B104-F9287C30464C}" srcOrd="2" destOrd="0" presId="urn:microsoft.com/office/officeart/2005/8/layout/list1"/>
    <dgm:cxn modelId="{43E5C2EE-DE0E-42B2-A4B4-0340785FB47C}" type="presParOf" srcId="{23D886D1-ACC1-4E1D-B4EB-9D1BB02C49E0}" destId="{40D955D5-97F2-4B56-94B7-BA6A2E296BA8}" srcOrd="3" destOrd="0" presId="urn:microsoft.com/office/officeart/2005/8/layout/list1"/>
    <dgm:cxn modelId="{FDE3F5DA-F9BF-4AB6-A920-F4B0EA461F3B}" type="presParOf" srcId="{23D886D1-ACC1-4E1D-B4EB-9D1BB02C49E0}" destId="{C9B85F37-C22E-459C-AB38-656B34699E83}" srcOrd="4" destOrd="0" presId="urn:microsoft.com/office/officeart/2005/8/layout/list1"/>
    <dgm:cxn modelId="{06A00BD3-D3FE-4BF4-BECB-065537D17BD6}" type="presParOf" srcId="{C9B85F37-C22E-459C-AB38-656B34699E83}" destId="{0C0B4ADC-73A0-4B2C-BDD9-B60B395CCB40}" srcOrd="0" destOrd="0" presId="urn:microsoft.com/office/officeart/2005/8/layout/list1"/>
    <dgm:cxn modelId="{E9623DC3-A1DF-4EC2-A226-E171D2B98465}" type="presParOf" srcId="{C9B85F37-C22E-459C-AB38-656B34699E83}" destId="{1A1E2082-6C4A-40CF-BD70-13D33FF5A17F}" srcOrd="1" destOrd="0" presId="urn:microsoft.com/office/officeart/2005/8/layout/list1"/>
    <dgm:cxn modelId="{BF57C409-B6C9-4421-8A6D-83A226EABD54}" type="presParOf" srcId="{23D886D1-ACC1-4E1D-B4EB-9D1BB02C49E0}" destId="{0F12BCE5-F2BB-4127-9FEA-0BCFC900B0F3}" srcOrd="5" destOrd="0" presId="urn:microsoft.com/office/officeart/2005/8/layout/list1"/>
    <dgm:cxn modelId="{F1FCDD64-40DC-4DC9-8A13-3680BD48FA08}" type="presParOf" srcId="{23D886D1-ACC1-4E1D-B4EB-9D1BB02C49E0}" destId="{C79CCC56-7A83-42BE-92A9-9E53332FC541}" srcOrd="6" destOrd="0" presId="urn:microsoft.com/office/officeart/2005/8/layout/list1"/>
    <dgm:cxn modelId="{4DFB73D5-DFAC-4369-BA6A-2E5AA7E5BEB0}" type="presParOf" srcId="{23D886D1-ACC1-4E1D-B4EB-9D1BB02C49E0}" destId="{DED3CB6A-9937-4927-97E0-DEAE931F9D3F}" srcOrd="7" destOrd="0" presId="urn:microsoft.com/office/officeart/2005/8/layout/list1"/>
    <dgm:cxn modelId="{76EE140D-950C-40B2-A913-04B93B34C4B3}" type="presParOf" srcId="{23D886D1-ACC1-4E1D-B4EB-9D1BB02C49E0}" destId="{815873AC-F68F-4968-BA1A-884E1A570780}" srcOrd="8" destOrd="0" presId="urn:microsoft.com/office/officeart/2005/8/layout/list1"/>
    <dgm:cxn modelId="{E61483E1-DCAB-4BBB-A208-98DE9E340B3F}" type="presParOf" srcId="{815873AC-F68F-4968-BA1A-884E1A570780}" destId="{C655728E-3491-443D-8C33-243B1D47AAB5}" srcOrd="0" destOrd="0" presId="urn:microsoft.com/office/officeart/2005/8/layout/list1"/>
    <dgm:cxn modelId="{04808B5B-02F0-481F-A82C-A6BF840E6BB3}" type="presParOf" srcId="{815873AC-F68F-4968-BA1A-884E1A570780}" destId="{9FE30409-4A67-4E3D-85D8-8D334CF0409C}" srcOrd="1" destOrd="0" presId="urn:microsoft.com/office/officeart/2005/8/layout/list1"/>
    <dgm:cxn modelId="{20769E6A-2750-4D06-AB86-29E9DEDD23ED}" type="presParOf" srcId="{23D886D1-ACC1-4E1D-B4EB-9D1BB02C49E0}" destId="{9B0E82A1-8BC1-4EFD-BB77-D293794C1B9E}" srcOrd="9" destOrd="0" presId="urn:microsoft.com/office/officeart/2005/8/layout/list1"/>
    <dgm:cxn modelId="{2B24504E-4C5C-4533-8CD6-D384422CEC47}" type="presParOf" srcId="{23D886D1-ACC1-4E1D-B4EB-9D1BB02C49E0}" destId="{5A73F4DD-127F-470F-8A8D-93DD635D9CCE}" srcOrd="10" destOrd="0" presId="urn:microsoft.com/office/officeart/2005/8/layout/list1"/>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352E2BD5-C555-4A32-B26E-782A85568602}" type="doc">
      <dgm:prSet loTypeId="urn:microsoft.com/office/officeart/2005/8/layout/vList3" loCatId="list" qsTypeId="urn:microsoft.com/office/officeart/2005/8/quickstyle/simple1" qsCatId="simple" csTypeId="urn:microsoft.com/office/officeart/2005/8/colors/accent1_2" csCatId="accent1" phldr="1"/>
      <dgm:spPr/>
      <dgm:t>
        <a:bodyPr/>
        <a:lstStyle/>
        <a:p>
          <a:endParaRPr lang="en-US"/>
        </a:p>
      </dgm:t>
    </dgm:pt>
    <dgm:pt modelId="{FC7ACCE4-6D08-4F21-94DC-FA355167E481}">
      <dgm:prSet custT="1"/>
      <dgm:spPr>
        <a:solidFill>
          <a:schemeClr val="accent5">
            <a:lumMod val="50000"/>
          </a:schemeClr>
        </a:solidFill>
        <a:ln w="19050">
          <a:solidFill>
            <a:srgbClr val="FFC000"/>
          </a:solidFill>
        </a:ln>
      </dgm:spPr>
      <dgm:t>
        <a:bodyPr/>
        <a:lstStyle/>
        <a:p>
          <a:r>
            <a:rPr lang="en-US" sz="6000" b="1" baseline="0" dirty="0">
              <a:solidFill>
                <a:srgbClr val="FFC000"/>
              </a:solidFill>
            </a:rPr>
            <a:t>INSIGHTS</a:t>
          </a:r>
          <a:endParaRPr lang="en-US" sz="6000" b="1" dirty="0">
            <a:solidFill>
              <a:schemeClr val="bg1">
                <a:lumMod val="95000"/>
              </a:schemeClr>
            </a:solidFill>
          </a:endParaRPr>
        </a:p>
      </dgm:t>
    </dgm:pt>
    <dgm:pt modelId="{64680509-376B-47B0-89B7-16C750D929B2}" type="parTrans" cxnId="{29BB1F57-11EC-4634-8E1F-44189A1EE824}">
      <dgm:prSet/>
      <dgm:spPr/>
      <dgm:t>
        <a:bodyPr/>
        <a:lstStyle/>
        <a:p>
          <a:endParaRPr lang="en-US"/>
        </a:p>
      </dgm:t>
    </dgm:pt>
    <dgm:pt modelId="{31DFD370-54C1-4818-AEC1-1588DD31CD8E}" type="sibTrans" cxnId="{29BB1F57-11EC-4634-8E1F-44189A1EE824}">
      <dgm:prSet/>
      <dgm:spPr/>
      <dgm:t>
        <a:bodyPr/>
        <a:lstStyle/>
        <a:p>
          <a:endParaRPr lang="en-US"/>
        </a:p>
      </dgm:t>
    </dgm:pt>
    <dgm:pt modelId="{E2541296-2278-4744-8343-E4E663AD8082}" type="pres">
      <dgm:prSet presAssocID="{352E2BD5-C555-4A32-B26E-782A85568602}" presName="linearFlow" presStyleCnt="0">
        <dgm:presLayoutVars>
          <dgm:dir/>
          <dgm:resizeHandles val="exact"/>
        </dgm:presLayoutVars>
      </dgm:prSet>
      <dgm:spPr/>
    </dgm:pt>
    <dgm:pt modelId="{5B745396-F1CD-4878-9E06-DA7794A8DFAE}" type="pres">
      <dgm:prSet presAssocID="{FC7ACCE4-6D08-4F21-94DC-FA355167E481}" presName="composite" presStyleCnt="0"/>
      <dgm:spPr/>
    </dgm:pt>
    <dgm:pt modelId="{97C43C9A-B811-4B65-BC57-7B318CF85A4D}" type="pres">
      <dgm:prSet presAssocID="{FC7ACCE4-6D08-4F21-94DC-FA355167E481}" presName="imgShp" presStyleLbl="fgImgPlace1" presStyleIdx="0" presStyleCnt="1" custLinFactX="-61638" custLinFactNeighborX="-100000" custLinFactNeighborY="-15848"/>
      <dgm:spPr>
        <a:blipFill>
          <a:blip xmlns:r="http://schemas.openxmlformats.org/officeDocument/2006/relationships" r:embed="rId1">
            <a:duotone>
              <a:prstClr val="black"/>
              <a:schemeClr val="accent5">
                <a:tint val="45000"/>
                <a:satMod val="400000"/>
              </a:schemeClr>
            </a:duotone>
          </a:blip>
          <a:srcRect/>
          <a:stretch>
            <a:fillRect t="-6000" b="-6000"/>
          </a:stretch>
        </a:blipFill>
        <a:ln w="19050">
          <a:solidFill>
            <a:srgbClr val="FFC000"/>
          </a:solidFill>
        </a:ln>
      </dgm:spPr>
    </dgm:pt>
    <dgm:pt modelId="{C44EF8A2-A7D4-4FAF-BBF9-A94758E445F8}" type="pres">
      <dgm:prSet presAssocID="{FC7ACCE4-6D08-4F21-94DC-FA355167E481}" presName="txShp" presStyleLbl="node1" presStyleIdx="0" presStyleCnt="1" custScaleX="150376" custLinFactNeighborX="-4481" custLinFactNeighborY="-49">
        <dgm:presLayoutVars>
          <dgm:bulletEnabled val="1"/>
        </dgm:presLayoutVars>
      </dgm:prSet>
      <dgm:spPr/>
    </dgm:pt>
  </dgm:ptLst>
  <dgm:cxnLst>
    <dgm:cxn modelId="{DE29554F-B447-444F-A59E-ABA88A7DA2ED}" type="presOf" srcId="{FC7ACCE4-6D08-4F21-94DC-FA355167E481}" destId="{C44EF8A2-A7D4-4FAF-BBF9-A94758E445F8}" srcOrd="0" destOrd="0" presId="urn:microsoft.com/office/officeart/2005/8/layout/vList3"/>
    <dgm:cxn modelId="{29BB1F57-11EC-4634-8E1F-44189A1EE824}" srcId="{352E2BD5-C555-4A32-B26E-782A85568602}" destId="{FC7ACCE4-6D08-4F21-94DC-FA355167E481}" srcOrd="0" destOrd="0" parTransId="{64680509-376B-47B0-89B7-16C750D929B2}" sibTransId="{31DFD370-54C1-4818-AEC1-1588DD31CD8E}"/>
    <dgm:cxn modelId="{2E69B193-D964-428B-B5DA-1E47E5FF106A}" type="presOf" srcId="{352E2BD5-C555-4A32-B26E-782A85568602}" destId="{E2541296-2278-4744-8343-E4E663AD8082}" srcOrd="0" destOrd="0" presId="urn:microsoft.com/office/officeart/2005/8/layout/vList3"/>
    <dgm:cxn modelId="{C4DA6137-EB06-4E7D-B227-45A28024BF15}" type="presParOf" srcId="{E2541296-2278-4744-8343-E4E663AD8082}" destId="{5B745396-F1CD-4878-9E06-DA7794A8DFAE}" srcOrd="0" destOrd="0" presId="urn:microsoft.com/office/officeart/2005/8/layout/vList3"/>
    <dgm:cxn modelId="{AF1EF16C-5281-4078-B81D-9F30B59B3E7A}" type="presParOf" srcId="{5B745396-F1CD-4878-9E06-DA7794A8DFAE}" destId="{97C43C9A-B811-4B65-BC57-7B318CF85A4D}" srcOrd="0" destOrd="0" presId="urn:microsoft.com/office/officeart/2005/8/layout/vList3"/>
    <dgm:cxn modelId="{CC243A8D-8561-4739-97F6-056C1C08C659}" type="presParOf" srcId="{5B745396-F1CD-4878-9E06-DA7794A8DFAE}" destId="{C44EF8A2-A7D4-4FAF-BBF9-A94758E445F8}"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13.xml><?xml version="1.0" encoding="utf-8"?>
<dgm:dataModel xmlns:dgm="http://schemas.openxmlformats.org/drawingml/2006/diagram" xmlns:a="http://schemas.openxmlformats.org/drawingml/2006/main">
  <dgm:ptLst>
    <dgm:pt modelId="{C70E456E-7A20-40F2-8352-DC2665DFF542}"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37335D9E-458E-4BB8-812E-0DA9493A7202}">
      <dgm:prSet custT="1"/>
      <dgm:spPr>
        <a:solidFill>
          <a:schemeClr val="accent5">
            <a:lumMod val="50000"/>
          </a:schemeClr>
        </a:solidFill>
        <a:ln w="19050">
          <a:solidFill>
            <a:srgbClr val="FFC000"/>
          </a:solidFill>
        </a:ln>
      </dgm:spPr>
      <dgm:t>
        <a:bodyPr/>
        <a:lstStyle/>
        <a:p>
          <a:r>
            <a:rPr lang="en-US" sz="2700" b="1" baseline="0" dirty="0">
              <a:solidFill>
                <a:srgbClr val="FFC000"/>
              </a:solidFill>
            </a:rPr>
            <a:t>Customer Acquisition Type</a:t>
          </a:r>
          <a:endParaRPr lang="en-US" sz="2700" b="1" dirty="0">
            <a:solidFill>
              <a:srgbClr val="FFC000"/>
            </a:solidFill>
          </a:endParaRPr>
        </a:p>
      </dgm:t>
    </dgm:pt>
    <dgm:pt modelId="{2442091D-DF3B-4BFC-AA03-3594BC0B5990}" type="parTrans" cxnId="{A3835D49-12C9-4801-8FC2-A67073A5D22E}">
      <dgm:prSet/>
      <dgm:spPr/>
      <dgm:t>
        <a:bodyPr/>
        <a:lstStyle/>
        <a:p>
          <a:endParaRPr lang="en-US"/>
        </a:p>
      </dgm:t>
    </dgm:pt>
    <dgm:pt modelId="{0C4F2B31-390C-4AB4-8871-8565D80D689D}" type="sibTrans" cxnId="{A3835D49-12C9-4801-8FC2-A67073A5D22E}">
      <dgm:prSet/>
      <dgm:spPr/>
      <dgm:t>
        <a:bodyPr/>
        <a:lstStyle/>
        <a:p>
          <a:endParaRPr lang="en-US"/>
        </a:p>
      </dgm:t>
    </dgm:pt>
    <dgm:pt modelId="{997F4B44-ACAB-457A-98D9-389A94683130}">
      <dgm:prSet custT="1"/>
      <dgm:spPr>
        <a:noFill/>
        <a:ln w="19050">
          <a:solidFill>
            <a:srgbClr val="FFC000">
              <a:alpha val="90000"/>
            </a:srgbClr>
          </a:solidFill>
        </a:ln>
      </dgm:spPr>
      <dgm:t>
        <a:bodyPr/>
        <a:lstStyle/>
        <a:p>
          <a:r>
            <a:rPr lang="en-US" sz="2700" b="0" i="0" baseline="0" dirty="0">
              <a:solidFill>
                <a:srgbClr val="264653"/>
              </a:solidFill>
            </a:rPr>
            <a:t>Across all years, the customer acquisition channels (Ad, Organic, Returning) had similar frequencies, each contributing to around 30-35% of total orders.</a:t>
          </a:r>
          <a:endParaRPr lang="en-US" sz="2700" b="0" i="0" dirty="0">
            <a:solidFill>
              <a:srgbClr val="264653"/>
            </a:solidFill>
          </a:endParaRPr>
        </a:p>
      </dgm:t>
    </dgm:pt>
    <dgm:pt modelId="{144FB098-D7E4-4586-AC6B-90F75CB97022}" type="parTrans" cxnId="{4FE9507D-7C8C-4B85-BC39-F476AB3AD1E7}">
      <dgm:prSet/>
      <dgm:spPr/>
      <dgm:t>
        <a:bodyPr/>
        <a:lstStyle/>
        <a:p>
          <a:endParaRPr lang="en-US"/>
        </a:p>
      </dgm:t>
    </dgm:pt>
    <dgm:pt modelId="{52FDDDF3-53A9-466B-B500-B2C71CFD9513}" type="sibTrans" cxnId="{4FE9507D-7C8C-4B85-BC39-F476AB3AD1E7}">
      <dgm:prSet/>
      <dgm:spPr/>
      <dgm:t>
        <a:bodyPr/>
        <a:lstStyle/>
        <a:p>
          <a:endParaRPr lang="en-US"/>
        </a:p>
      </dgm:t>
    </dgm:pt>
    <dgm:pt modelId="{7FEE1102-05DB-49AC-9CEE-8C0CF78A42C7}">
      <dgm:prSet custT="1"/>
      <dgm:spPr>
        <a:solidFill>
          <a:schemeClr val="accent5">
            <a:lumMod val="50000"/>
          </a:schemeClr>
        </a:solidFill>
        <a:ln w="19050">
          <a:solidFill>
            <a:srgbClr val="FFC000"/>
          </a:solidFill>
        </a:ln>
      </dgm:spPr>
      <dgm:t>
        <a:bodyPr/>
        <a:lstStyle/>
        <a:p>
          <a:r>
            <a:rPr lang="en-US" sz="2700" b="1" baseline="0" dirty="0">
              <a:solidFill>
                <a:srgbClr val="FFC000"/>
              </a:solidFill>
            </a:rPr>
            <a:t>Customer Satisfaction</a:t>
          </a:r>
          <a:endParaRPr lang="en-US" sz="2700" b="1" dirty="0">
            <a:solidFill>
              <a:srgbClr val="FFC000"/>
            </a:solidFill>
          </a:endParaRPr>
        </a:p>
      </dgm:t>
    </dgm:pt>
    <dgm:pt modelId="{DBD5DC3D-C16D-40F7-9C1E-D92B22D2A62C}" type="parTrans" cxnId="{8E9EBF7A-831B-4A7C-BD01-D7E09755A135}">
      <dgm:prSet/>
      <dgm:spPr/>
      <dgm:t>
        <a:bodyPr/>
        <a:lstStyle/>
        <a:p>
          <a:endParaRPr lang="en-US"/>
        </a:p>
      </dgm:t>
    </dgm:pt>
    <dgm:pt modelId="{EBA8C76B-C1BF-406A-87D4-1FCB7C3130CB}" type="sibTrans" cxnId="{8E9EBF7A-831B-4A7C-BD01-D7E09755A135}">
      <dgm:prSet/>
      <dgm:spPr/>
      <dgm:t>
        <a:bodyPr/>
        <a:lstStyle/>
        <a:p>
          <a:endParaRPr lang="en-US"/>
        </a:p>
      </dgm:t>
    </dgm:pt>
    <dgm:pt modelId="{381B5A24-3D75-4B6B-800E-83A00D30A40A}">
      <dgm:prSet custT="1"/>
      <dgm:spPr>
        <a:noFill/>
        <a:ln w="19050">
          <a:solidFill>
            <a:srgbClr val="FFC000">
              <a:alpha val="90000"/>
            </a:srgbClr>
          </a:solidFill>
        </a:ln>
      </dgm:spPr>
      <dgm:t>
        <a:bodyPr/>
        <a:lstStyle/>
        <a:p>
          <a:r>
            <a:rPr lang="en-US" sz="2700" i="0" baseline="0" dirty="0">
              <a:solidFill>
                <a:srgbClr val="264653"/>
              </a:solidFill>
            </a:rPr>
            <a:t>Customer satisfaction levels varied across years, with most customers falling into the "OK" category (around 40%), followed by "High" and "Low" satisfaction levels.</a:t>
          </a:r>
          <a:endParaRPr lang="en-US" sz="2700" i="0" dirty="0">
            <a:solidFill>
              <a:srgbClr val="264653"/>
            </a:solidFill>
          </a:endParaRPr>
        </a:p>
      </dgm:t>
    </dgm:pt>
    <dgm:pt modelId="{399F47E1-895F-477F-8874-02330BB8C24A}" type="parTrans" cxnId="{AE797F35-4844-4F41-B08D-E8AD215CF21A}">
      <dgm:prSet/>
      <dgm:spPr/>
      <dgm:t>
        <a:bodyPr/>
        <a:lstStyle/>
        <a:p>
          <a:endParaRPr lang="en-US"/>
        </a:p>
      </dgm:t>
    </dgm:pt>
    <dgm:pt modelId="{3DC90566-D185-467A-A693-1BB98EC1F3FE}" type="sibTrans" cxnId="{AE797F35-4844-4F41-B08D-E8AD215CF21A}">
      <dgm:prSet/>
      <dgm:spPr/>
      <dgm:t>
        <a:bodyPr/>
        <a:lstStyle/>
        <a:p>
          <a:endParaRPr lang="en-US"/>
        </a:p>
      </dgm:t>
    </dgm:pt>
    <dgm:pt modelId="{924AF6F3-A79A-483E-8427-5F60368D3460}" type="pres">
      <dgm:prSet presAssocID="{C70E456E-7A20-40F2-8352-DC2665DFF542}" presName="Name0" presStyleCnt="0">
        <dgm:presLayoutVars>
          <dgm:dir/>
          <dgm:animLvl val="lvl"/>
          <dgm:resizeHandles val="exact"/>
        </dgm:presLayoutVars>
      </dgm:prSet>
      <dgm:spPr/>
    </dgm:pt>
    <dgm:pt modelId="{5FD36461-93CF-485C-89B3-521E17D11A43}" type="pres">
      <dgm:prSet presAssocID="{37335D9E-458E-4BB8-812E-0DA9493A7202}" presName="linNode" presStyleCnt="0"/>
      <dgm:spPr/>
    </dgm:pt>
    <dgm:pt modelId="{F48B6860-744B-45B1-9758-FB3E40E81735}" type="pres">
      <dgm:prSet presAssocID="{37335D9E-458E-4BB8-812E-0DA9493A7202}" presName="parentText" presStyleLbl="node1" presStyleIdx="0" presStyleCnt="2" custScaleX="84277" custLinFactNeighborX="-5475" custLinFactNeighborY="3">
        <dgm:presLayoutVars>
          <dgm:chMax val="1"/>
          <dgm:bulletEnabled val="1"/>
        </dgm:presLayoutVars>
      </dgm:prSet>
      <dgm:spPr/>
    </dgm:pt>
    <dgm:pt modelId="{02DE2F42-3948-477A-BB08-F319004277F3}" type="pres">
      <dgm:prSet presAssocID="{37335D9E-458E-4BB8-812E-0DA9493A7202}" presName="descendantText" presStyleLbl="alignAccFollowNode1" presStyleIdx="0" presStyleCnt="2" custScaleY="111179" custLinFactNeighborX="-10482" custLinFactNeighborY="1729">
        <dgm:presLayoutVars>
          <dgm:bulletEnabled val="1"/>
        </dgm:presLayoutVars>
      </dgm:prSet>
      <dgm:spPr/>
    </dgm:pt>
    <dgm:pt modelId="{FEF7040C-D62C-4769-A8EE-E8CEB36AB058}" type="pres">
      <dgm:prSet presAssocID="{0C4F2B31-390C-4AB4-8871-8565D80D689D}" presName="sp" presStyleCnt="0"/>
      <dgm:spPr/>
    </dgm:pt>
    <dgm:pt modelId="{EDA8D009-CC2B-421C-93A4-535266DEB253}" type="pres">
      <dgm:prSet presAssocID="{7FEE1102-05DB-49AC-9CEE-8C0CF78A42C7}" presName="linNode" presStyleCnt="0"/>
      <dgm:spPr/>
    </dgm:pt>
    <dgm:pt modelId="{1F8F09A0-7BCD-4B7F-AB25-5F79DEAFE013}" type="pres">
      <dgm:prSet presAssocID="{7FEE1102-05DB-49AC-9CEE-8C0CF78A42C7}" presName="parentText" presStyleLbl="node1" presStyleIdx="1" presStyleCnt="2" custScaleX="84277" custLinFactNeighborX="-5475" custLinFactNeighborY="3">
        <dgm:presLayoutVars>
          <dgm:chMax val="1"/>
          <dgm:bulletEnabled val="1"/>
        </dgm:presLayoutVars>
      </dgm:prSet>
      <dgm:spPr/>
    </dgm:pt>
    <dgm:pt modelId="{72E6D7C4-1966-4568-9DCB-4A8829360105}" type="pres">
      <dgm:prSet presAssocID="{7FEE1102-05DB-49AC-9CEE-8C0CF78A42C7}" presName="descendantText" presStyleLbl="alignAccFollowNode1" presStyleIdx="1" presStyleCnt="2" custScaleY="111804" custLinFactNeighborX="-10482" custLinFactNeighborY="1729">
        <dgm:presLayoutVars>
          <dgm:bulletEnabled val="1"/>
        </dgm:presLayoutVars>
      </dgm:prSet>
      <dgm:spPr/>
    </dgm:pt>
  </dgm:ptLst>
  <dgm:cxnLst>
    <dgm:cxn modelId="{EE6BA213-0B48-44C4-A3D2-5BD417274095}" type="presOf" srcId="{997F4B44-ACAB-457A-98D9-389A94683130}" destId="{02DE2F42-3948-477A-BB08-F319004277F3}" srcOrd="0" destOrd="0" presId="urn:microsoft.com/office/officeart/2005/8/layout/vList5"/>
    <dgm:cxn modelId="{AE797F35-4844-4F41-B08D-E8AD215CF21A}" srcId="{7FEE1102-05DB-49AC-9CEE-8C0CF78A42C7}" destId="{381B5A24-3D75-4B6B-800E-83A00D30A40A}" srcOrd="0" destOrd="0" parTransId="{399F47E1-895F-477F-8874-02330BB8C24A}" sibTransId="{3DC90566-D185-467A-A693-1BB98EC1F3FE}"/>
    <dgm:cxn modelId="{B9A3525C-D886-4E47-92E6-56EAD3603B89}" type="presOf" srcId="{7FEE1102-05DB-49AC-9CEE-8C0CF78A42C7}" destId="{1F8F09A0-7BCD-4B7F-AB25-5F79DEAFE013}" srcOrd="0" destOrd="0" presId="urn:microsoft.com/office/officeart/2005/8/layout/vList5"/>
    <dgm:cxn modelId="{45298144-147C-4FE8-97C0-EFD2852EAEAD}" type="presOf" srcId="{37335D9E-458E-4BB8-812E-0DA9493A7202}" destId="{F48B6860-744B-45B1-9758-FB3E40E81735}" srcOrd="0" destOrd="0" presId="urn:microsoft.com/office/officeart/2005/8/layout/vList5"/>
    <dgm:cxn modelId="{A3835D49-12C9-4801-8FC2-A67073A5D22E}" srcId="{C70E456E-7A20-40F2-8352-DC2665DFF542}" destId="{37335D9E-458E-4BB8-812E-0DA9493A7202}" srcOrd="0" destOrd="0" parTransId="{2442091D-DF3B-4BFC-AA03-3594BC0B5990}" sibTransId="{0C4F2B31-390C-4AB4-8871-8565D80D689D}"/>
    <dgm:cxn modelId="{8E9EBF7A-831B-4A7C-BD01-D7E09755A135}" srcId="{C70E456E-7A20-40F2-8352-DC2665DFF542}" destId="{7FEE1102-05DB-49AC-9CEE-8C0CF78A42C7}" srcOrd="1" destOrd="0" parTransId="{DBD5DC3D-C16D-40F7-9C1E-D92B22D2A62C}" sibTransId="{EBA8C76B-C1BF-406A-87D4-1FCB7C3130CB}"/>
    <dgm:cxn modelId="{4FE9507D-7C8C-4B85-BC39-F476AB3AD1E7}" srcId="{37335D9E-458E-4BB8-812E-0DA9493A7202}" destId="{997F4B44-ACAB-457A-98D9-389A94683130}" srcOrd="0" destOrd="0" parTransId="{144FB098-D7E4-4586-AC6B-90F75CB97022}" sibTransId="{52FDDDF3-53A9-466B-B500-B2C71CFD9513}"/>
    <dgm:cxn modelId="{8E5743BF-232C-4F5C-88F5-5C414CEDFF39}" type="presOf" srcId="{C70E456E-7A20-40F2-8352-DC2665DFF542}" destId="{924AF6F3-A79A-483E-8427-5F60368D3460}" srcOrd="0" destOrd="0" presId="urn:microsoft.com/office/officeart/2005/8/layout/vList5"/>
    <dgm:cxn modelId="{896A14E6-F157-46A0-8F37-9980CE5C47E2}" type="presOf" srcId="{381B5A24-3D75-4B6B-800E-83A00D30A40A}" destId="{72E6D7C4-1966-4568-9DCB-4A8829360105}" srcOrd="0" destOrd="0" presId="urn:microsoft.com/office/officeart/2005/8/layout/vList5"/>
    <dgm:cxn modelId="{968DE758-4B98-4228-92C0-102446D7079F}" type="presParOf" srcId="{924AF6F3-A79A-483E-8427-5F60368D3460}" destId="{5FD36461-93CF-485C-89B3-521E17D11A43}" srcOrd="0" destOrd="0" presId="urn:microsoft.com/office/officeart/2005/8/layout/vList5"/>
    <dgm:cxn modelId="{0EBC69E8-1DBE-45B0-B948-813D648313F4}" type="presParOf" srcId="{5FD36461-93CF-485C-89B3-521E17D11A43}" destId="{F48B6860-744B-45B1-9758-FB3E40E81735}" srcOrd="0" destOrd="0" presId="urn:microsoft.com/office/officeart/2005/8/layout/vList5"/>
    <dgm:cxn modelId="{7287154B-18B1-4ADC-9E1A-01A6D99658B2}" type="presParOf" srcId="{5FD36461-93CF-485C-89B3-521E17D11A43}" destId="{02DE2F42-3948-477A-BB08-F319004277F3}" srcOrd="1" destOrd="0" presId="urn:microsoft.com/office/officeart/2005/8/layout/vList5"/>
    <dgm:cxn modelId="{510BD2D7-55CE-4FF5-8F89-3419AD23A91B}" type="presParOf" srcId="{924AF6F3-A79A-483E-8427-5F60368D3460}" destId="{FEF7040C-D62C-4769-A8EE-E8CEB36AB058}" srcOrd="1" destOrd="0" presId="urn:microsoft.com/office/officeart/2005/8/layout/vList5"/>
    <dgm:cxn modelId="{6CCAEDA8-E6B4-4E97-B1C4-555C0EC63353}" type="presParOf" srcId="{924AF6F3-A79A-483E-8427-5F60368D3460}" destId="{EDA8D009-CC2B-421C-93A4-535266DEB253}" srcOrd="2" destOrd="0" presId="urn:microsoft.com/office/officeart/2005/8/layout/vList5"/>
    <dgm:cxn modelId="{68B0E2DD-670C-49BC-AAB2-45EFA4D665EE}" type="presParOf" srcId="{EDA8D009-CC2B-421C-93A4-535266DEB253}" destId="{1F8F09A0-7BCD-4B7F-AB25-5F79DEAFE013}" srcOrd="0" destOrd="0" presId="urn:microsoft.com/office/officeart/2005/8/layout/vList5"/>
    <dgm:cxn modelId="{F4929E42-A8DA-47ED-8222-122EFACBD828}" type="presParOf" srcId="{EDA8D009-CC2B-421C-93A4-535266DEB253}" destId="{72E6D7C4-1966-4568-9DCB-4A8829360105}" srcOrd="1" destOrd="0" presId="urn:microsoft.com/office/officeart/2005/8/layout/vList5"/>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352E2BD5-C555-4A32-B26E-782A85568602}" type="doc">
      <dgm:prSet loTypeId="urn:microsoft.com/office/officeart/2005/8/layout/vList3" loCatId="list" qsTypeId="urn:microsoft.com/office/officeart/2005/8/quickstyle/simple1" qsCatId="simple" csTypeId="urn:microsoft.com/office/officeart/2005/8/colors/accent1_2" csCatId="accent1" phldr="1"/>
      <dgm:spPr/>
      <dgm:t>
        <a:bodyPr/>
        <a:lstStyle/>
        <a:p>
          <a:endParaRPr lang="en-US"/>
        </a:p>
      </dgm:t>
    </dgm:pt>
    <dgm:pt modelId="{FC7ACCE4-6D08-4F21-94DC-FA355167E481}">
      <dgm:prSet custT="1"/>
      <dgm:spPr>
        <a:solidFill>
          <a:schemeClr val="accent5">
            <a:lumMod val="50000"/>
          </a:schemeClr>
        </a:solidFill>
        <a:ln w="19050">
          <a:solidFill>
            <a:srgbClr val="FFC000"/>
          </a:solidFill>
        </a:ln>
      </dgm:spPr>
      <dgm:t>
        <a:bodyPr/>
        <a:lstStyle/>
        <a:p>
          <a:r>
            <a:rPr lang="en-US" sz="6000" b="1" baseline="0" dirty="0">
              <a:solidFill>
                <a:srgbClr val="FFC000"/>
              </a:solidFill>
            </a:rPr>
            <a:t>CONCLUSION</a:t>
          </a:r>
          <a:endParaRPr lang="en-US" sz="6000" b="1" dirty="0">
            <a:solidFill>
              <a:schemeClr val="bg1">
                <a:lumMod val="95000"/>
              </a:schemeClr>
            </a:solidFill>
          </a:endParaRPr>
        </a:p>
      </dgm:t>
    </dgm:pt>
    <dgm:pt modelId="{64680509-376B-47B0-89B7-16C750D929B2}" type="parTrans" cxnId="{29BB1F57-11EC-4634-8E1F-44189A1EE824}">
      <dgm:prSet/>
      <dgm:spPr/>
      <dgm:t>
        <a:bodyPr/>
        <a:lstStyle/>
        <a:p>
          <a:endParaRPr lang="en-US"/>
        </a:p>
      </dgm:t>
    </dgm:pt>
    <dgm:pt modelId="{31DFD370-54C1-4818-AEC1-1588DD31CD8E}" type="sibTrans" cxnId="{29BB1F57-11EC-4634-8E1F-44189A1EE824}">
      <dgm:prSet/>
      <dgm:spPr/>
      <dgm:t>
        <a:bodyPr/>
        <a:lstStyle/>
        <a:p>
          <a:endParaRPr lang="en-US"/>
        </a:p>
      </dgm:t>
    </dgm:pt>
    <dgm:pt modelId="{E2541296-2278-4744-8343-E4E663AD8082}" type="pres">
      <dgm:prSet presAssocID="{352E2BD5-C555-4A32-B26E-782A85568602}" presName="linearFlow" presStyleCnt="0">
        <dgm:presLayoutVars>
          <dgm:dir/>
          <dgm:resizeHandles val="exact"/>
        </dgm:presLayoutVars>
      </dgm:prSet>
      <dgm:spPr/>
    </dgm:pt>
    <dgm:pt modelId="{5B745396-F1CD-4878-9E06-DA7794A8DFAE}" type="pres">
      <dgm:prSet presAssocID="{FC7ACCE4-6D08-4F21-94DC-FA355167E481}" presName="composite" presStyleCnt="0"/>
      <dgm:spPr/>
    </dgm:pt>
    <dgm:pt modelId="{97C43C9A-B811-4B65-BC57-7B318CF85A4D}" type="pres">
      <dgm:prSet presAssocID="{FC7ACCE4-6D08-4F21-94DC-FA355167E481}" presName="imgShp" presStyleLbl="fgImgPlace1" presStyleIdx="0" presStyleCnt="1" custLinFactX="-61638" custLinFactNeighborX="-100000" custLinFactNeighborY="-15848"/>
      <dgm:spPr>
        <a:blipFill>
          <a:blip xmlns:r="http://schemas.openxmlformats.org/officeDocument/2006/relationships" r:embed="rId1">
            <a:duotone>
              <a:prstClr val="black"/>
              <a:schemeClr val="accent5">
                <a:tint val="45000"/>
                <a:satMod val="400000"/>
              </a:schemeClr>
            </a:duotone>
          </a:blip>
          <a:srcRect/>
          <a:stretch>
            <a:fillRect t="-6000" b="-6000"/>
          </a:stretch>
        </a:blipFill>
        <a:ln w="19050">
          <a:solidFill>
            <a:srgbClr val="FFC000"/>
          </a:solidFill>
        </a:ln>
      </dgm:spPr>
    </dgm:pt>
    <dgm:pt modelId="{C44EF8A2-A7D4-4FAF-BBF9-A94758E445F8}" type="pres">
      <dgm:prSet presAssocID="{FC7ACCE4-6D08-4F21-94DC-FA355167E481}" presName="txShp" presStyleLbl="node1" presStyleIdx="0" presStyleCnt="1" custScaleX="150376" custLinFactNeighborX="-4481" custLinFactNeighborY="-49">
        <dgm:presLayoutVars>
          <dgm:bulletEnabled val="1"/>
        </dgm:presLayoutVars>
      </dgm:prSet>
      <dgm:spPr/>
    </dgm:pt>
  </dgm:ptLst>
  <dgm:cxnLst>
    <dgm:cxn modelId="{DE29554F-B447-444F-A59E-ABA88A7DA2ED}" type="presOf" srcId="{FC7ACCE4-6D08-4F21-94DC-FA355167E481}" destId="{C44EF8A2-A7D4-4FAF-BBF9-A94758E445F8}" srcOrd="0" destOrd="0" presId="urn:microsoft.com/office/officeart/2005/8/layout/vList3"/>
    <dgm:cxn modelId="{29BB1F57-11EC-4634-8E1F-44189A1EE824}" srcId="{352E2BD5-C555-4A32-B26E-782A85568602}" destId="{FC7ACCE4-6D08-4F21-94DC-FA355167E481}" srcOrd="0" destOrd="0" parTransId="{64680509-376B-47B0-89B7-16C750D929B2}" sibTransId="{31DFD370-54C1-4818-AEC1-1588DD31CD8E}"/>
    <dgm:cxn modelId="{2E69B193-D964-428B-B5DA-1E47E5FF106A}" type="presOf" srcId="{352E2BD5-C555-4A32-B26E-782A85568602}" destId="{E2541296-2278-4744-8343-E4E663AD8082}" srcOrd="0" destOrd="0" presId="urn:microsoft.com/office/officeart/2005/8/layout/vList3"/>
    <dgm:cxn modelId="{C4DA6137-EB06-4E7D-B227-45A28024BF15}" type="presParOf" srcId="{E2541296-2278-4744-8343-E4E663AD8082}" destId="{5B745396-F1CD-4878-9E06-DA7794A8DFAE}" srcOrd="0" destOrd="0" presId="urn:microsoft.com/office/officeart/2005/8/layout/vList3"/>
    <dgm:cxn modelId="{AF1EF16C-5281-4078-B81D-9F30B59B3E7A}" type="presParOf" srcId="{5B745396-F1CD-4878-9E06-DA7794A8DFAE}" destId="{97C43C9A-B811-4B65-BC57-7B318CF85A4D}" srcOrd="0" destOrd="0" presId="urn:microsoft.com/office/officeart/2005/8/layout/vList3"/>
    <dgm:cxn modelId="{CC243A8D-8561-4739-97F6-056C1C08C659}" type="presParOf" srcId="{5B745396-F1CD-4878-9E06-DA7794A8DFAE}" destId="{C44EF8A2-A7D4-4FAF-BBF9-A94758E445F8}"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15.xml><?xml version="1.0" encoding="utf-8"?>
<dgm:dataModel xmlns:dgm="http://schemas.openxmlformats.org/drawingml/2006/diagram" xmlns:a="http://schemas.openxmlformats.org/drawingml/2006/main">
  <dgm:ptLst>
    <dgm:pt modelId="{EAB7A7C7-9C9A-4F68-995F-EC85D26FCDEB}"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en-US"/>
        </a:p>
      </dgm:t>
    </dgm:pt>
    <dgm:pt modelId="{3BA74D77-DD82-44D2-8B7C-DA26BAB9EDB3}">
      <dgm:prSet/>
      <dgm:spPr>
        <a:solidFill>
          <a:schemeClr val="accent5">
            <a:lumMod val="50000"/>
          </a:schemeClr>
        </a:solidFill>
        <a:ln w="12700">
          <a:solidFill>
            <a:srgbClr val="FFC000"/>
          </a:solidFill>
        </a:ln>
      </dgm:spPr>
      <dgm:t>
        <a:bodyPr/>
        <a:lstStyle/>
        <a:p>
          <a:r>
            <a:rPr lang="en-US" b="1" baseline="0" dirty="0">
              <a:solidFill>
                <a:srgbClr val="FFC000"/>
              </a:solidFill>
            </a:rPr>
            <a:t>Delur Services has achieved relatively consistent return rates over the years, with some fluctuations.</a:t>
          </a:r>
          <a:endParaRPr lang="en-US" b="1" dirty="0">
            <a:solidFill>
              <a:srgbClr val="FFC000"/>
            </a:solidFill>
          </a:endParaRPr>
        </a:p>
      </dgm:t>
    </dgm:pt>
    <dgm:pt modelId="{51D530AF-8F2F-44B1-937E-350B55C4EB9A}" type="parTrans" cxnId="{029FF0E0-7543-4959-95EA-11C331E945F4}">
      <dgm:prSet/>
      <dgm:spPr/>
      <dgm:t>
        <a:bodyPr/>
        <a:lstStyle/>
        <a:p>
          <a:endParaRPr lang="en-US"/>
        </a:p>
      </dgm:t>
    </dgm:pt>
    <dgm:pt modelId="{5C9BA831-72FC-4453-B540-85524ACA883C}" type="sibTrans" cxnId="{029FF0E0-7543-4959-95EA-11C331E945F4}">
      <dgm:prSet/>
      <dgm:spPr>
        <a:ln w="28575">
          <a:solidFill>
            <a:srgbClr val="FFC000"/>
          </a:solidFill>
        </a:ln>
      </dgm:spPr>
      <dgm:t>
        <a:bodyPr/>
        <a:lstStyle/>
        <a:p>
          <a:endParaRPr lang="en-US"/>
        </a:p>
      </dgm:t>
    </dgm:pt>
    <dgm:pt modelId="{A6ED91B4-3111-4BC4-95F0-06F5782675EE}">
      <dgm:prSet/>
      <dgm:spPr>
        <a:solidFill>
          <a:schemeClr val="accent5">
            <a:lumMod val="50000"/>
          </a:schemeClr>
        </a:solidFill>
        <a:ln w="12700">
          <a:solidFill>
            <a:srgbClr val="FFC000"/>
          </a:solidFill>
        </a:ln>
      </dgm:spPr>
      <dgm:t>
        <a:bodyPr/>
        <a:lstStyle/>
        <a:p>
          <a:r>
            <a:rPr lang="en-US" b="1" baseline="0" dirty="0">
              <a:solidFill>
                <a:srgbClr val="FFC000"/>
              </a:solidFill>
            </a:rPr>
            <a:t>Delivery performance has shown a slight improvement, with a higher on-time delivery rate in 2019 compared to previous years.</a:t>
          </a:r>
          <a:endParaRPr lang="en-US" b="1" dirty="0">
            <a:solidFill>
              <a:srgbClr val="FFC000"/>
            </a:solidFill>
          </a:endParaRPr>
        </a:p>
      </dgm:t>
    </dgm:pt>
    <dgm:pt modelId="{79261CED-8E38-4CF2-88BF-CB9ED778EDE6}" type="parTrans" cxnId="{856BCCB2-F284-4C30-8EFB-F5B7373E6E1D}">
      <dgm:prSet/>
      <dgm:spPr/>
      <dgm:t>
        <a:bodyPr/>
        <a:lstStyle/>
        <a:p>
          <a:endParaRPr lang="en-US"/>
        </a:p>
      </dgm:t>
    </dgm:pt>
    <dgm:pt modelId="{30A0E3EB-CC0A-4B2F-B3BA-32FAB9ABF2B1}" type="sibTrans" cxnId="{856BCCB2-F284-4C30-8EFB-F5B7373E6E1D}">
      <dgm:prSet/>
      <dgm:spPr/>
      <dgm:t>
        <a:bodyPr/>
        <a:lstStyle/>
        <a:p>
          <a:endParaRPr lang="en-US"/>
        </a:p>
      </dgm:t>
    </dgm:pt>
    <dgm:pt modelId="{C5C87BB5-1325-458B-A40D-B7F51C214623}">
      <dgm:prSet/>
      <dgm:spPr>
        <a:solidFill>
          <a:schemeClr val="accent5">
            <a:lumMod val="50000"/>
          </a:schemeClr>
        </a:solidFill>
        <a:ln w="12700">
          <a:solidFill>
            <a:srgbClr val="FFC000"/>
          </a:solidFill>
        </a:ln>
      </dgm:spPr>
      <dgm:t>
        <a:bodyPr/>
        <a:lstStyle/>
        <a:p>
          <a:r>
            <a:rPr lang="en-US" b="1" baseline="0" dirty="0">
              <a:solidFill>
                <a:srgbClr val="FFC000"/>
              </a:solidFill>
            </a:rPr>
            <a:t>Support agent return rates remain steady, highlighting the importance of continuous training and support.</a:t>
          </a:r>
          <a:endParaRPr lang="en-US" b="1" dirty="0">
            <a:solidFill>
              <a:srgbClr val="FFC000"/>
            </a:solidFill>
          </a:endParaRPr>
        </a:p>
      </dgm:t>
    </dgm:pt>
    <dgm:pt modelId="{FCD36622-AB11-4844-A652-47240AE62D11}" type="parTrans" cxnId="{F444887C-8B39-40EB-8040-D16983EECB75}">
      <dgm:prSet/>
      <dgm:spPr/>
      <dgm:t>
        <a:bodyPr/>
        <a:lstStyle/>
        <a:p>
          <a:endParaRPr lang="en-US"/>
        </a:p>
      </dgm:t>
    </dgm:pt>
    <dgm:pt modelId="{AF41FD63-4727-4218-BCDC-69B8156942A0}" type="sibTrans" cxnId="{F444887C-8B39-40EB-8040-D16983EECB75}">
      <dgm:prSet/>
      <dgm:spPr/>
      <dgm:t>
        <a:bodyPr/>
        <a:lstStyle/>
        <a:p>
          <a:endParaRPr lang="en-US"/>
        </a:p>
      </dgm:t>
    </dgm:pt>
    <dgm:pt modelId="{755C2905-A8A8-474A-9E61-B0EECBB8B8F9}">
      <dgm:prSet/>
      <dgm:spPr>
        <a:solidFill>
          <a:schemeClr val="accent5">
            <a:lumMod val="50000"/>
          </a:schemeClr>
        </a:solidFill>
        <a:ln w="12700">
          <a:solidFill>
            <a:srgbClr val="FFC000"/>
          </a:solidFill>
        </a:ln>
      </dgm:spPr>
      <dgm:t>
        <a:bodyPr/>
        <a:lstStyle/>
        <a:p>
          <a:r>
            <a:rPr lang="en-US" b="1" baseline="0" dirty="0">
              <a:solidFill>
                <a:srgbClr val="FFC000"/>
              </a:solidFill>
            </a:rPr>
            <a:t>Return rates by state have remained relatively stable, indicating consistent customer behavior across regions.</a:t>
          </a:r>
          <a:endParaRPr lang="en-US" b="1" dirty="0">
            <a:solidFill>
              <a:srgbClr val="FFC000"/>
            </a:solidFill>
          </a:endParaRPr>
        </a:p>
      </dgm:t>
    </dgm:pt>
    <dgm:pt modelId="{8AEA4C15-01C3-4840-B9DF-BF89B576980E}" type="parTrans" cxnId="{E31D35C0-9369-4F1A-9B79-3C9EFFA51709}">
      <dgm:prSet/>
      <dgm:spPr/>
      <dgm:t>
        <a:bodyPr/>
        <a:lstStyle/>
        <a:p>
          <a:endParaRPr lang="en-US"/>
        </a:p>
      </dgm:t>
    </dgm:pt>
    <dgm:pt modelId="{9E69CE8B-6022-45CF-AB25-DCCC0D89408F}" type="sibTrans" cxnId="{E31D35C0-9369-4F1A-9B79-3C9EFFA51709}">
      <dgm:prSet/>
      <dgm:spPr/>
      <dgm:t>
        <a:bodyPr/>
        <a:lstStyle/>
        <a:p>
          <a:endParaRPr lang="en-US"/>
        </a:p>
      </dgm:t>
    </dgm:pt>
    <dgm:pt modelId="{2C4AFF7D-11C2-4E02-A25B-7C0175040DB2}">
      <dgm:prSet/>
      <dgm:spPr>
        <a:solidFill>
          <a:schemeClr val="accent5">
            <a:lumMod val="50000"/>
          </a:schemeClr>
        </a:solidFill>
        <a:ln w="12700">
          <a:solidFill>
            <a:srgbClr val="FFC000"/>
          </a:solidFill>
        </a:ln>
      </dgm:spPr>
      <dgm:t>
        <a:bodyPr/>
        <a:lstStyle/>
        <a:p>
          <a:r>
            <a:rPr lang="en-US" b="1" baseline="0" dirty="0">
              <a:solidFill>
                <a:srgbClr val="FFC000"/>
              </a:solidFill>
            </a:rPr>
            <a:t>The return trend indicates certain months with higher returns, which could be due to specific seasonal factors.</a:t>
          </a:r>
          <a:endParaRPr lang="en-US" b="1" dirty="0">
            <a:solidFill>
              <a:srgbClr val="FFC000"/>
            </a:solidFill>
          </a:endParaRPr>
        </a:p>
      </dgm:t>
    </dgm:pt>
    <dgm:pt modelId="{7DDE6D97-A95A-4289-A39E-5BFC5882FDD8}" type="parTrans" cxnId="{326F9D9A-50F0-40B0-80E4-7728A7D57BDE}">
      <dgm:prSet/>
      <dgm:spPr/>
      <dgm:t>
        <a:bodyPr/>
        <a:lstStyle/>
        <a:p>
          <a:endParaRPr lang="en-US"/>
        </a:p>
      </dgm:t>
    </dgm:pt>
    <dgm:pt modelId="{0D9B2316-8FF8-4307-A196-FCD53667DCB7}" type="sibTrans" cxnId="{326F9D9A-50F0-40B0-80E4-7728A7D57BDE}">
      <dgm:prSet/>
      <dgm:spPr/>
      <dgm:t>
        <a:bodyPr/>
        <a:lstStyle/>
        <a:p>
          <a:endParaRPr lang="en-US"/>
        </a:p>
      </dgm:t>
    </dgm:pt>
    <dgm:pt modelId="{2FBC8091-2307-42E3-A1E2-25F7CD403882}">
      <dgm:prSet/>
      <dgm:spPr>
        <a:solidFill>
          <a:schemeClr val="accent5">
            <a:lumMod val="50000"/>
          </a:schemeClr>
        </a:solidFill>
        <a:ln w="12700">
          <a:solidFill>
            <a:srgbClr val="FFC000"/>
          </a:solidFill>
        </a:ln>
      </dgm:spPr>
      <dgm:t>
        <a:bodyPr/>
        <a:lstStyle/>
        <a:p>
          <a:r>
            <a:rPr lang="en-US" b="1" baseline="0" dirty="0">
              <a:solidFill>
                <a:srgbClr val="FFC000"/>
              </a:solidFill>
            </a:rPr>
            <a:t>Customer acquisition channels play a similar role in bringing orders to the company.</a:t>
          </a:r>
          <a:endParaRPr lang="en-US" b="1" dirty="0">
            <a:solidFill>
              <a:srgbClr val="FFC000"/>
            </a:solidFill>
          </a:endParaRPr>
        </a:p>
      </dgm:t>
    </dgm:pt>
    <dgm:pt modelId="{07E28B71-F477-4835-9C16-B0B6B8726706}" type="parTrans" cxnId="{BA37BB1A-0970-4360-BC78-33AB7CBE7AF7}">
      <dgm:prSet/>
      <dgm:spPr/>
      <dgm:t>
        <a:bodyPr/>
        <a:lstStyle/>
        <a:p>
          <a:endParaRPr lang="en-US"/>
        </a:p>
      </dgm:t>
    </dgm:pt>
    <dgm:pt modelId="{2BB62482-7CFF-4574-A251-1590B4F20107}" type="sibTrans" cxnId="{BA37BB1A-0970-4360-BC78-33AB7CBE7AF7}">
      <dgm:prSet/>
      <dgm:spPr/>
      <dgm:t>
        <a:bodyPr/>
        <a:lstStyle/>
        <a:p>
          <a:endParaRPr lang="en-US"/>
        </a:p>
      </dgm:t>
    </dgm:pt>
    <dgm:pt modelId="{E668B825-25D8-4BE0-9D9D-857E74A81BF5}">
      <dgm:prSet/>
      <dgm:spPr>
        <a:solidFill>
          <a:schemeClr val="accent5">
            <a:lumMod val="50000"/>
          </a:schemeClr>
        </a:solidFill>
        <a:ln w="12700">
          <a:solidFill>
            <a:srgbClr val="FFC000"/>
          </a:solidFill>
        </a:ln>
      </dgm:spPr>
      <dgm:t>
        <a:bodyPr/>
        <a:lstStyle/>
        <a:p>
          <a:r>
            <a:rPr lang="en-US" b="1" baseline="0" dirty="0">
              <a:solidFill>
                <a:srgbClr val="FFC000"/>
              </a:solidFill>
            </a:rPr>
            <a:t>Customer satisfaction is balanced across various levels, indicating room for improvement in the "Low" and "Very Low" satisfaction segments.</a:t>
          </a:r>
          <a:endParaRPr lang="en-US" b="1" dirty="0">
            <a:solidFill>
              <a:srgbClr val="FFC000"/>
            </a:solidFill>
          </a:endParaRPr>
        </a:p>
      </dgm:t>
    </dgm:pt>
    <dgm:pt modelId="{155B5566-55EA-4F26-BFAC-A5F204C878A2}" type="parTrans" cxnId="{E4D421BB-92FF-4C40-BBE0-0B3B82C10789}">
      <dgm:prSet/>
      <dgm:spPr/>
      <dgm:t>
        <a:bodyPr/>
        <a:lstStyle/>
        <a:p>
          <a:endParaRPr lang="en-US"/>
        </a:p>
      </dgm:t>
    </dgm:pt>
    <dgm:pt modelId="{9F4DE47D-F22A-415B-9EEA-397FA37ABEB5}" type="sibTrans" cxnId="{E4D421BB-92FF-4C40-BBE0-0B3B82C10789}">
      <dgm:prSet/>
      <dgm:spPr/>
      <dgm:t>
        <a:bodyPr/>
        <a:lstStyle/>
        <a:p>
          <a:endParaRPr lang="en-US"/>
        </a:p>
      </dgm:t>
    </dgm:pt>
    <dgm:pt modelId="{9AD50703-4DCA-41CB-B6B3-D8DCB6D40EFC}">
      <dgm:prSet/>
      <dgm:spPr/>
    </dgm:pt>
    <dgm:pt modelId="{8A7824DB-1B73-4284-B638-A82CBC9714B0}" type="parTrans" cxnId="{B8F80EFC-0A6C-40DD-8572-C424E7DD8BAC}">
      <dgm:prSet/>
      <dgm:spPr/>
      <dgm:t>
        <a:bodyPr/>
        <a:lstStyle/>
        <a:p>
          <a:endParaRPr lang="en-US"/>
        </a:p>
      </dgm:t>
    </dgm:pt>
    <dgm:pt modelId="{7C1D6BD3-A8F2-4568-A011-D55C64BB7C94}" type="sibTrans" cxnId="{B8F80EFC-0A6C-40DD-8572-C424E7DD8BAC}">
      <dgm:prSet/>
      <dgm:spPr/>
      <dgm:t>
        <a:bodyPr/>
        <a:lstStyle/>
        <a:p>
          <a:endParaRPr lang="en-US"/>
        </a:p>
      </dgm:t>
    </dgm:pt>
    <dgm:pt modelId="{BF36D532-6DA2-47C5-A89F-BE00AE4B2EA4}" type="pres">
      <dgm:prSet presAssocID="{EAB7A7C7-9C9A-4F68-995F-EC85D26FCDEB}" presName="Name0" presStyleCnt="0">
        <dgm:presLayoutVars>
          <dgm:chMax val="7"/>
          <dgm:chPref val="7"/>
          <dgm:dir/>
        </dgm:presLayoutVars>
      </dgm:prSet>
      <dgm:spPr/>
    </dgm:pt>
    <dgm:pt modelId="{D0F95815-EF11-479E-86F1-C34669F3CCB3}" type="pres">
      <dgm:prSet presAssocID="{EAB7A7C7-9C9A-4F68-995F-EC85D26FCDEB}" presName="Name1" presStyleCnt="0"/>
      <dgm:spPr/>
    </dgm:pt>
    <dgm:pt modelId="{3F143585-F23D-4D11-BBB2-214CF78C687D}" type="pres">
      <dgm:prSet presAssocID="{EAB7A7C7-9C9A-4F68-995F-EC85D26FCDEB}" presName="cycle" presStyleCnt="0"/>
      <dgm:spPr/>
    </dgm:pt>
    <dgm:pt modelId="{CAB2CF5A-0B11-405F-95DA-B4E2F01B175D}" type="pres">
      <dgm:prSet presAssocID="{EAB7A7C7-9C9A-4F68-995F-EC85D26FCDEB}" presName="srcNode" presStyleLbl="node1" presStyleIdx="0" presStyleCnt="7"/>
      <dgm:spPr/>
    </dgm:pt>
    <dgm:pt modelId="{627D3B2F-AAEF-492D-83F7-99239E1D0EB7}" type="pres">
      <dgm:prSet presAssocID="{EAB7A7C7-9C9A-4F68-995F-EC85D26FCDEB}" presName="conn" presStyleLbl="parChTrans1D2" presStyleIdx="0" presStyleCnt="1"/>
      <dgm:spPr/>
    </dgm:pt>
    <dgm:pt modelId="{09C2DE01-C144-4C3D-8460-BA9EADDD44AD}" type="pres">
      <dgm:prSet presAssocID="{EAB7A7C7-9C9A-4F68-995F-EC85D26FCDEB}" presName="extraNode" presStyleLbl="node1" presStyleIdx="0" presStyleCnt="7"/>
      <dgm:spPr/>
    </dgm:pt>
    <dgm:pt modelId="{E413BCB7-397D-403B-9EB6-8F7BED820E0E}" type="pres">
      <dgm:prSet presAssocID="{EAB7A7C7-9C9A-4F68-995F-EC85D26FCDEB}" presName="dstNode" presStyleLbl="node1" presStyleIdx="0" presStyleCnt="7"/>
      <dgm:spPr/>
    </dgm:pt>
    <dgm:pt modelId="{4C02BAC6-CDF9-4764-A55E-C5911259308E}" type="pres">
      <dgm:prSet presAssocID="{3BA74D77-DD82-44D2-8B7C-DA26BAB9EDB3}" presName="text_1" presStyleLbl="node1" presStyleIdx="0" presStyleCnt="7">
        <dgm:presLayoutVars>
          <dgm:bulletEnabled val="1"/>
        </dgm:presLayoutVars>
      </dgm:prSet>
      <dgm:spPr/>
    </dgm:pt>
    <dgm:pt modelId="{C59DCB57-1D1F-42B0-84AB-EB615F3B5586}" type="pres">
      <dgm:prSet presAssocID="{3BA74D77-DD82-44D2-8B7C-DA26BAB9EDB3}" presName="accent_1" presStyleCnt="0"/>
      <dgm:spPr/>
    </dgm:pt>
    <dgm:pt modelId="{9FD91349-87C8-4583-B349-FBBA41ACD59C}" type="pres">
      <dgm:prSet presAssocID="{3BA74D77-DD82-44D2-8B7C-DA26BAB9EDB3}" presName="accentRepeatNode" presStyleLbl="solidFgAcc1" presStyleIdx="0" presStyleCnt="7"/>
      <dgm:spPr>
        <a:solidFill>
          <a:schemeClr val="accent5">
            <a:lumMod val="50000"/>
          </a:schemeClr>
        </a:solidFill>
        <a:ln w="19050">
          <a:solidFill>
            <a:srgbClr val="FFC000"/>
          </a:solidFill>
        </a:ln>
      </dgm:spPr>
    </dgm:pt>
    <dgm:pt modelId="{693733E2-00EF-4918-B617-62873E37FAB9}" type="pres">
      <dgm:prSet presAssocID="{A6ED91B4-3111-4BC4-95F0-06F5782675EE}" presName="text_2" presStyleLbl="node1" presStyleIdx="1" presStyleCnt="7">
        <dgm:presLayoutVars>
          <dgm:bulletEnabled val="1"/>
        </dgm:presLayoutVars>
      </dgm:prSet>
      <dgm:spPr/>
    </dgm:pt>
    <dgm:pt modelId="{D172B1F3-30AE-4810-A55E-28F12187FEDD}" type="pres">
      <dgm:prSet presAssocID="{A6ED91B4-3111-4BC4-95F0-06F5782675EE}" presName="accent_2" presStyleCnt="0"/>
      <dgm:spPr/>
    </dgm:pt>
    <dgm:pt modelId="{1D56542B-9F6C-44E6-BC3F-0AC0566A9762}" type="pres">
      <dgm:prSet presAssocID="{A6ED91B4-3111-4BC4-95F0-06F5782675EE}" presName="accentRepeatNode" presStyleLbl="solidFgAcc1" presStyleIdx="1" presStyleCnt="7"/>
      <dgm:spPr>
        <a:solidFill>
          <a:schemeClr val="accent5">
            <a:lumMod val="50000"/>
          </a:schemeClr>
        </a:solidFill>
        <a:ln w="19050">
          <a:solidFill>
            <a:srgbClr val="FFC000"/>
          </a:solidFill>
        </a:ln>
      </dgm:spPr>
    </dgm:pt>
    <dgm:pt modelId="{43C93A4C-87E7-4CB6-A013-1682005F8ABE}" type="pres">
      <dgm:prSet presAssocID="{C5C87BB5-1325-458B-A40D-B7F51C214623}" presName="text_3" presStyleLbl="node1" presStyleIdx="2" presStyleCnt="7">
        <dgm:presLayoutVars>
          <dgm:bulletEnabled val="1"/>
        </dgm:presLayoutVars>
      </dgm:prSet>
      <dgm:spPr/>
    </dgm:pt>
    <dgm:pt modelId="{74265352-3133-47B8-8DE6-EA438E2ED8CB}" type="pres">
      <dgm:prSet presAssocID="{C5C87BB5-1325-458B-A40D-B7F51C214623}" presName="accent_3" presStyleCnt="0"/>
      <dgm:spPr/>
    </dgm:pt>
    <dgm:pt modelId="{F9177953-4AEA-465B-AA76-2BCBBE04419E}" type="pres">
      <dgm:prSet presAssocID="{C5C87BB5-1325-458B-A40D-B7F51C214623}" presName="accentRepeatNode" presStyleLbl="solidFgAcc1" presStyleIdx="2" presStyleCnt="7"/>
      <dgm:spPr>
        <a:solidFill>
          <a:schemeClr val="accent5">
            <a:lumMod val="50000"/>
          </a:schemeClr>
        </a:solidFill>
        <a:ln w="19050">
          <a:solidFill>
            <a:srgbClr val="FFC000"/>
          </a:solidFill>
        </a:ln>
      </dgm:spPr>
    </dgm:pt>
    <dgm:pt modelId="{7A90DCA0-A672-48D3-842D-428B38E9F2FF}" type="pres">
      <dgm:prSet presAssocID="{755C2905-A8A8-474A-9E61-B0EECBB8B8F9}" presName="text_4" presStyleLbl="node1" presStyleIdx="3" presStyleCnt="7">
        <dgm:presLayoutVars>
          <dgm:bulletEnabled val="1"/>
        </dgm:presLayoutVars>
      </dgm:prSet>
      <dgm:spPr/>
    </dgm:pt>
    <dgm:pt modelId="{894EBED7-33B1-4341-AB73-C6DB998349E9}" type="pres">
      <dgm:prSet presAssocID="{755C2905-A8A8-474A-9E61-B0EECBB8B8F9}" presName="accent_4" presStyleCnt="0"/>
      <dgm:spPr/>
    </dgm:pt>
    <dgm:pt modelId="{5DB1CCE1-3726-4016-B5AE-4CC7D919D8D4}" type="pres">
      <dgm:prSet presAssocID="{755C2905-A8A8-474A-9E61-B0EECBB8B8F9}" presName="accentRepeatNode" presStyleLbl="solidFgAcc1" presStyleIdx="3" presStyleCnt="7"/>
      <dgm:spPr>
        <a:solidFill>
          <a:schemeClr val="accent5">
            <a:lumMod val="50000"/>
          </a:schemeClr>
        </a:solidFill>
        <a:ln w="19050">
          <a:solidFill>
            <a:srgbClr val="FFC000"/>
          </a:solidFill>
        </a:ln>
      </dgm:spPr>
    </dgm:pt>
    <dgm:pt modelId="{B0A3D9F3-D26C-4BC1-B586-2E219C9BC7E9}" type="pres">
      <dgm:prSet presAssocID="{2C4AFF7D-11C2-4E02-A25B-7C0175040DB2}" presName="text_5" presStyleLbl="node1" presStyleIdx="4" presStyleCnt="7">
        <dgm:presLayoutVars>
          <dgm:bulletEnabled val="1"/>
        </dgm:presLayoutVars>
      </dgm:prSet>
      <dgm:spPr/>
    </dgm:pt>
    <dgm:pt modelId="{A13C3846-3D22-4272-BF03-86C6F40DC166}" type="pres">
      <dgm:prSet presAssocID="{2C4AFF7D-11C2-4E02-A25B-7C0175040DB2}" presName="accent_5" presStyleCnt="0"/>
      <dgm:spPr/>
    </dgm:pt>
    <dgm:pt modelId="{FC67F64F-3D35-40DB-AB2B-F6FA850E042E}" type="pres">
      <dgm:prSet presAssocID="{2C4AFF7D-11C2-4E02-A25B-7C0175040DB2}" presName="accentRepeatNode" presStyleLbl="solidFgAcc1" presStyleIdx="4" presStyleCnt="7"/>
      <dgm:spPr>
        <a:solidFill>
          <a:schemeClr val="accent5">
            <a:lumMod val="50000"/>
          </a:schemeClr>
        </a:solidFill>
        <a:ln w="19050">
          <a:solidFill>
            <a:srgbClr val="FFC000"/>
          </a:solidFill>
        </a:ln>
      </dgm:spPr>
    </dgm:pt>
    <dgm:pt modelId="{84DF7668-352E-4EDC-B3F5-98E3764960A7}" type="pres">
      <dgm:prSet presAssocID="{2FBC8091-2307-42E3-A1E2-25F7CD403882}" presName="text_6" presStyleLbl="node1" presStyleIdx="5" presStyleCnt="7">
        <dgm:presLayoutVars>
          <dgm:bulletEnabled val="1"/>
        </dgm:presLayoutVars>
      </dgm:prSet>
      <dgm:spPr/>
    </dgm:pt>
    <dgm:pt modelId="{03A8B1CD-A7DA-4BB5-A041-4C85A39FC90D}" type="pres">
      <dgm:prSet presAssocID="{2FBC8091-2307-42E3-A1E2-25F7CD403882}" presName="accent_6" presStyleCnt="0"/>
      <dgm:spPr/>
    </dgm:pt>
    <dgm:pt modelId="{FEE4EA14-EB6E-4858-AF08-E512A90328A0}" type="pres">
      <dgm:prSet presAssocID="{2FBC8091-2307-42E3-A1E2-25F7CD403882}" presName="accentRepeatNode" presStyleLbl="solidFgAcc1" presStyleIdx="5" presStyleCnt="7"/>
      <dgm:spPr>
        <a:solidFill>
          <a:schemeClr val="accent5">
            <a:lumMod val="50000"/>
          </a:schemeClr>
        </a:solidFill>
        <a:ln w="19050">
          <a:solidFill>
            <a:srgbClr val="FFC000"/>
          </a:solidFill>
        </a:ln>
      </dgm:spPr>
    </dgm:pt>
    <dgm:pt modelId="{EAF5A003-6AEA-4D84-A461-F28D15C8F666}" type="pres">
      <dgm:prSet presAssocID="{E668B825-25D8-4BE0-9D9D-857E74A81BF5}" presName="text_7" presStyleLbl="node1" presStyleIdx="6" presStyleCnt="7">
        <dgm:presLayoutVars>
          <dgm:bulletEnabled val="1"/>
        </dgm:presLayoutVars>
      </dgm:prSet>
      <dgm:spPr/>
    </dgm:pt>
    <dgm:pt modelId="{A7B35359-74DE-4E54-A68D-419C63A270BE}" type="pres">
      <dgm:prSet presAssocID="{E668B825-25D8-4BE0-9D9D-857E74A81BF5}" presName="accent_7" presStyleCnt="0"/>
      <dgm:spPr/>
    </dgm:pt>
    <dgm:pt modelId="{59B9BBC0-D63E-4925-9F39-C4BE182C4612}" type="pres">
      <dgm:prSet presAssocID="{E668B825-25D8-4BE0-9D9D-857E74A81BF5}" presName="accentRepeatNode" presStyleLbl="solidFgAcc1" presStyleIdx="6" presStyleCnt="7"/>
      <dgm:spPr>
        <a:solidFill>
          <a:schemeClr val="accent5">
            <a:lumMod val="50000"/>
          </a:schemeClr>
        </a:solidFill>
        <a:ln w="19050">
          <a:solidFill>
            <a:srgbClr val="FFC000"/>
          </a:solidFill>
        </a:ln>
      </dgm:spPr>
    </dgm:pt>
  </dgm:ptLst>
  <dgm:cxnLst>
    <dgm:cxn modelId="{BA37BB1A-0970-4360-BC78-33AB7CBE7AF7}" srcId="{EAB7A7C7-9C9A-4F68-995F-EC85D26FCDEB}" destId="{2FBC8091-2307-42E3-A1E2-25F7CD403882}" srcOrd="5" destOrd="0" parTransId="{07E28B71-F477-4835-9C16-B0B6B8726706}" sibTransId="{2BB62482-7CFF-4574-A251-1590B4F20107}"/>
    <dgm:cxn modelId="{472AF35C-E490-425C-AD3A-A079415C5201}" type="presOf" srcId="{2FBC8091-2307-42E3-A1E2-25F7CD403882}" destId="{84DF7668-352E-4EDC-B3F5-98E3764960A7}" srcOrd="0" destOrd="0" presId="urn:microsoft.com/office/officeart/2008/layout/VerticalCurvedList"/>
    <dgm:cxn modelId="{73CCD56C-5290-4107-8F92-01E5102937B1}" type="presOf" srcId="{3BA74D77-DD82-44D2-8B7C-DA26BAB9EDB3}" destId="{4C02BAC6-CDF9-4764-A55E-C5911259308E}" srcOrd="0" destOrd="0" presId="urn:microsoft.com/office/officeart/2008/layout/VerticalCurvedList"/>
    <dgm:cxn modelId="{D795BB50-EC9C-42DA-A520-F0C111429F62}" type="presOf" srcId="{2C4AFF7D-11C2-4E02-A25B-7C0175040DB2}" destId="{B0A3D9F3-D26C-4BC1-B586-2E219C9BC7E9}" srcOrd="0" destOrd="0" presId="urn:microsoft.com/office/officeart/2008/layout/VerticalCurvedList"/>
    <dgm:cxn modelId="{50DFAF56-E0CB-4E00-8A22-BFB5D30619D7}" type="presOf" srcId="{EAB7A7C7-9C9A-4F68-995F-EC85D26FCDEB}" destId="{BF36D532-6DA2-47C5-A89F-BE00AE4B2EA4}" srcOrd="0" destOrd="0" presId="urn:microsoft.com/office/officeart/2008/layout/VerticalCurvedList"/>
    <dgm:cxn modelId="{F444887C-8B39-40EB-8040-D16983EECB75}" srcId="{EAB7A7C7-9C9A-4F68-995F-EC85D26FCDEB}" destId="{C5C87BB5-1325-458B-A40D-B7F51C214623}" srcOrd="2" destOrd="0" parTransId="{FCD36622-AB11-4844-A652-47240AE62D11}" sibTransId="{AF41FD63-4727-4218-BCDC-69B8156942A0}"/>
    <dgm:cxn modelId="{326F9D9A-50F0-40B0-80E4-7728A7D57BDE}" srcId="{EAB7A7C7-9C9A-4F68-995F-EC85D26FCDEB}" destId="{2C4AFF7D-11C2-4E02-A25B-7C0175040DB2}" srcOrd="4" destOrd="0" parTransId="{7DDE6D97-A95A-4289-A39E-5BFC5882FDD8}" sibTransId="{0D9B2316-8FF8-4307-A196-FCD53667DCB7}"/>
    <dgm:cxn modelId="{E75E84AC-1877-48E8-BFD8-914D8A130723}" type="presOf" srcId="{5C9BA831-72FC-4453-B540-85524ACA883C}" destId="{627D3B2F-AAEF-492D-83F7-99239E1D0EB7}" srcOrd="0" destOrd="0" presId="urn:microsoft.com/office/officeart/2008/layout/VerticalCurvedList"/>
    <dgm:cxn modelId="{856BCCB2-F284-4C30-8EFB-F5B7373E6E1D}" srcId="{EAB7A7C7-9C9A-4F68-995F-EC85D26FCDEB}" destId="{A6ED91B4-3111-4BC4-95F0-06F5782675EE}" srcOrd="1" destOrd="0" parTransId="{79261CED-8E38-4CF2-88BF-CB9ED778EDE6}" sibTransId="{30A0E3EB-CC0A-4B2F-B3BA-32FAB9ABF2B1}"/>
    <dgm:cxn modelId="{3885C0B3-1430-4736-847D-488DD464513E}" type="presOf" srcId="{E668B825-25D8-4BE0-9D9D-857E74A81BF5}" destId="{EAF5A003-6AEA-4D84-A461-F28D15C8F666}" srcOrd="0" destOrd="0" presId="urn:microsoft.com/office/officeart/2008/layout/VerticalCurvedList"/>
    <dgm:cxn modelId="{E4D421BB-92FF-4C40-BBE0-0B3B82C10789}" srcId="{EAB7A7C7-9C9A-4F68-995F-EC85D26FCDEB}" destId="{E668B825-25D8-4BE0-9D9D-857E74A81BF5}" srcOrd="6" destOrd="0" parTransId="{155B5566-55EA-4F26-BFAC-A5F204C878A2}" sibTransId="{9F4DE47D-F22A-415B-9EEA-397FA37ABEB5}"/>
    <dgm:cxn modelId="{994DBFBB-37BD-4EC0-9495-167F91FB0AAA}" type="presOf" srcId="{755C2905-A8A8-474A-9E61-B0EECBB8B8F9}" destId="{7A90DCA0-A672-48D3-842D-428B38E9F2FF}" srcOrd="0" destOrd="0" presId="urn:microsoft.com/office/officeart/2008/layout/VerticalCurvedList"/>
    <dgm:cxn modelId="{E31D35C0-9369-4F1A-9B79-3C9EFFA51709}" srcId="{EAB7A7C7-9C9A-4F68-995F-EC85D26FCDEB}" destId="{755C2905-A8A8-474A-9E61-B0EECBB8B8F9}" srcOrd="3" destOrd="0" parTransId="{8AEA4C15-01C3-4840-B9DF-BF89B576980E}" sibTransId="{9E69CE8B-6022-45CF-AB25-DCCC0D89408F}"/>
    <dgm:cxn modelId="{4C3706D4-7640-44D8-91E4-54E77022BD1C}" type="presOf" srcId="{C5C87BB5-1325-458B-A40D-B7F51C214623}" destId="{43C93A4C-87E7-4CB6-A013-1682005F8ABE}" srcOrd="0" destOrd="0" presId="urn:microsoft.com/office/officeart/2008/layout/VerticalCurvedList"/>
    <dgm:cxn modelId="{429FF2D6-AE32-488B-A0D6-A9B175CE7C66}" type="presOf" srcId="{A6ED91B4-3111-4BC4-95F0-06F5782675EE}" destId="{693733E2-00EF-4918-B617-62873E37FAB9}" srcOrd="0" destOrd="0" presId="urn:microsoft.com/office/officeart/2008/layout/VerticalCurvedList"/>
    <dgm:cxn modelId="{029FF0E0-7543-4959-95EA-11C331E945F4}" srcId="{EAB7A7C7-9C9A-4F68-995F-EC85D26FCDEB}" destId="{3BA74D77-DD82-44D2-8B7C-DA26BAB9EDB3}" srcOrd="0" destOrd="0" parTransId="{51D530AF-8F2F-44B1-937E-350B55C4EB9A}" sibTransId="{5C9BA831-72FC-4453-B540-85524ACA883C}"/>
    <dgm:cxn modelId="{B8F80EFC-0A6C-40DD-8572-C424E7DD8BAC}" srcId="{EAB7A7C7-9C9A-4F68-995F-EC85D26FCDEB}" destId="{9AD50703-4DCA-41CB-B6B3-D8DCB6D40EFC}" srcOrd="7" destOrd="0" parTransId="{8A7824DB-1B73-4284-B638-A82CBC9714B0}" sibTransId="{7C1D6BD3-A8F2-4568-A011-D55C64BB7C94}"/>
    <dgm:cxn modelId="{8E1FA3F0-7BE2-484D-B923-FB27D203A20B}" type="presParOf" srcId="{BF36D532-6DA2-47C5-A89F-BE00AE4B2EA4}" destId="{D0F95815-EF11-479E-86F1-C34669F3CCB3}" srcOrd="0" destOrd="0" presId="urn:microsoft.com/office/officeart/2008/layout/VerticalCurvedList"/>
    <dgm:cxn modelId="{C5970970-9CE8-43A1-9475-35AA102A7D13}" type="presParOf" srcId="{D0F95815-EF11-479E-86F1-C34669F3CCB3}" destId="{3F143585-F23D-4D11-BBB2-214CF78C687D}" srcOrd="0" destOrd="0" presId="urn:microsoft.com/office/officeart/2008/layout/VerticalCurvedList"/>
    <dgm:cxn modelId="{EEF5D821-E27A-4724-BB28-A7A287C94856}" type="presParOf" srcId="{3F143585-F23D-4D11-BBB2-214CF78C687D}" destId="{CAB2CF5A-0B11-405F-95DA-B4E2F01B175D}" srcOrd="0" destOrd="0" presId="urn:microsoft.com/office/officeart/2008/layout/VerticalCurvedList"/>
    <dgm:cxn modelId="{A3D0706E-A12F-480A-8AB8-96F2C63ADFA6}" type="presParOf" srcId="{3F143585-F23D-4D11-BBB2-214CF78C687D}" destId="{627D3B2F-AAEF-492D-83F7-99239E1D0EB7}" srcOrd="1" destOrd="0" presId="urn:microsoft.com/office/officeart/2008/layout/VerticalCurvedList"/>
    <dgm:cxn modelId="{2F13FB44-DEFA-4526-B0BE-251BBD2BFC33}" type="presParOf" srcId="{3F143585-F23D-4D11-BBB2-214CF78C687D}" destId="{09C2DE01-C144-4C3D-8460-BA9EADDD44AD}" srcOrd="2" destOrd="0" presId="urn:microsoft.com/office/officeart/2008/layout/VerticalCurvedList"/>
    <dgm:cxn modelId="{5648D421-401B-4085-8F64-10190FFDBD86}" type="presParOf" srcId="{3F143585-F23D-4D11-BBB2-214CF78C687D}" destId="{E413BCB7-397D-403B-9EB6-8F7BED820E0E}" srcOrd="3" destOrd="0" presId="urn:microsoft.com/office/officeart/2008/layout/VerticalCurvedList"/>
    <dgm:cxn modelId="{ADB50FCE-4B1A-4F79-8C1F-055CFC0B231F}" type="presParOf" srcId="{D0F95815-EF11-479E-86F1-C34669F3CCB3}" destId="{4C02BAC6-CDF9-4764-A55E-C5911259308E}" srcOrd="1" destOrd="0" presId="urn:microsoft.com/office/officeart/2008/layout/VerticalCurvedList"/>
    <dgm:cxn modelId="{B3FD7EE0-DAD2-4160-83CF-49E6767F8F39}" type="presParOf" srcId="{D0F95815-EF11-479E-86F1-C34669F3CCB3}" destId="{C59DCB57-1D1F-42B0-84AB-EB615F3B5586}" srcOrd="2" destOrd="0" presId="urn:microsoft.com/office/officeart/2008/layout/VerticalCurvedList"/>
    <dgm:cxn modelId="{91A13E84-FF98-412A-B985-3B3592E042C4}" type="presParOf" srcId="{C59DCB57-1D1F-42B0-84AB-EB615F3B5586}" destId="{9FD91349-87C8-4583-B349-FBBA41ACD59C}" srcOrd="0" destOrd="0" presId="urn:microsoft.com/office/officeart/2008/layout/VerticalCurvedList"/>
    <dgm:cxn modelId="{308B3163-3F24-4938-8EEA-199B2C131C4A}" type="presParOf" srcId="{D0F95815-EF11-479E-86F1-C34669F3CCB3}" destId="{693733E2-00EF-4918-B617-62873E37FAB9}" srcOrd="3" destOrd="0" presId="urn:microsoft.com/office/officeart/2008/layout/VerticalCurvedList"/>
    <dgm:cxn modelId="{E13D5B63-090E-49F5-9D95-3256D2A5C866}" type="presParOf" srcId="{D0F95815-EF11-479E-86F1-C34669F3CCB3}" destId="{D172B1F3-30AE-4810-A55E-28F12187FEDD}" srcOrd="4" destOrd="0" presId="urn:microsoft.com/office/officeart/2008/layout/VerticalCurvedList"/>
    <dgm:cxn modelId="{86B95CAF-57C9-46C2-9FBC-2F132F698A44}" type="presParOf" srcId="{D172B1F3-30AE-4810-A55E-28F12187FEDD}" destId="{1D56542B-9F6C-44E6-BC3F-0AC0566A9762}" srcOrd="0" destOrd="0" presId="urn:microsoft.com/office/officeart/2008/layout/VerticalCurvedList"/>
    <dgm:cxn modelId="{B6906460-2FEE-48AF-B2D6-33F49DD5C5BF}" type="presParOf" srcId="{D0F95815-EF11-479E-86F1-C34669F3CCB3}" destId="{43C93A4C-87E7-4CB6-A013-1682005F8ABE}" srcOrd="5" destOrd="0" presId="urn:microsoft.com/office/officeart/2008/layout/VerticalCurvedList"/>
    <dgm:cxn modelId="{820B6E0C-CA75-4A55-A777-615F40AD4996}" type="presParOf" srcId="{D0F95815-EF11-479E-86F1-C34669F3CCB3}" destId="{74265352-3133-47B8-8DE6-EA438E2ED8CB}" srcOrd="6" destOrd="0" presId="urn:microsoft.com/office/officeart/2008/layout/VerticalCurvedList"/>
    <dgm:cxn modelId="{E640032C-4E7D-4622-BE1B-8FA53580CF24}" type="presParOf" srcId="{74265352-3133-47B8-8DE6-EA438E2ED8CB}" destId="{F9177953-4AEA-465B-AA76-2BCBBE04419E}" srcOrd="0" destOrd="0" presId="urn:microsoft.com/office/officeart/2008/layout/VerticalCurvedList"/>
    <dgm:cxn modelId="{D3F89C68-18EB-49AD-89EE-2FB319C9AE00}" type="presParOf" srcId="{D0F95815-EF11-479E-86F1-C34669F3CCB3}" destId="{7A90DCA0-A672-48D3-842D-428B38E9F2FF}" srcOrd="7" destOrd="0" presId="urn:microsoft.com/office/officeart/2008/layout/VerticalCurvedList"/>
    <dgm:cxn modelId="{E86A590D-18F5-4758-A403-FDDC9AE84938}" type="presParOf" srcId="{D0F95815-EF11-479E-86F1-C34669F3CCB3}" destId="{894EBED7-33B1-4341-AB73-C6DB998349E9}" srcOrd="8" destOrd="0" presId="urn:microsoft.com/office/officeart/2008/layout/VerticalCurvedList"/>
    <dgm:cxn modelId="{637CA1AA-7329-4F59-B77D-52FA23B383EF}" type="presParOf" srcId="{894EBED7-33B1-4341-AB73-C6DB998349E9}" destId="{5DB1CCE1-3726-4016-B5AE-4CC7D919D8D4}" srcOrd="0" destOrd="0" presId="urn:microsoft.com/office/officeart/2008/layout/VerticalCurvedList"/>
    <dgm:cxn modelId="{716E4188-72A5-48B8-951D-EEAAFD308F70}" type="presParOf" srcId="{D0F95815-EF11-479E-86F1-C34669F3CCB3}" destId="{B0A3D9F3-D26C-4BC1-B586-2E219C9BC7E9}" srcOrd="9" destOrd="0" presId="urn:microsoft.com/office/officeart/2008/layout/VerticalCurvedList"/>
    <dgm:cxn modelId="{6DA4DBE7-A918-4ED3-A866-87C1EDD317BC}" type="presParOf" srcId="{D0F95815-EF11-479E-86F1-C34669F3CCB3}" destId="{A13C3846-3D22-4272-BF03-86C6F40DC166}" srcOrd="10" destOrd="0" presId="urn:microsoft.com/office/officeart/2008/layout/VerticalCurvedList"/>
    <dgm:cxn modelId="{98A6AA81-E258-4A33-B533-4BADBD9A0CD4}" type="presParOf" srcId="{A13C3846-3D22-4272-BF03-86C6F40DC166}" destId="{FC67F64F-3D35-40DB-AB2B-F6FA850E042E}" srcOrd="0" destOrd="0" presId="urn:microsoft.com/office/officeart/2008/layout/VerticalCurvedList"/>
    <dgm:cxn modelId="{5AE55F5F-F654-4781-8B62-FF3738E89DD0}" type="presParOf" srcId="{D0F95815-EF11-479E-86F1-C34669F3CCB3}" destId="{84DF7668-352E-4EDC-B3F5-98E3764960A7}" srcOrd="11" destOrd="0" presId="urn:microsoft.com/office/officeart/2008/layout/VerticalCurvedList"/>
    <dgm:cxn modelId="{E219F0F9-E102-40CD-A16C-5DD198BAA433}" type="presParOf" srcId="{D0F95815-EF11-479E-86F1-C34669F3CCB3}" destId="{03A8B1CD-A7DA-4BB5-A041-4C85A39FC90D}" srcOrd="12" destOrd="0" presId="urn:microsoft.com/office/officeart/2008/layout/VerticalCurvedList"/>
    <dgm:cxn modelId="{74DCBD22-5DBF-4965-A99E-B57EFD591386}" type="presParOf" srcId="{03A8B1CD-A7DA-4BB5-A041-4C85A39FC90D}" destId="{FEE4EA14-EB6E-4858-AF08-E512A90328A0}" srcOrd="0" destOrd="0" presId="urn:microsoft.com/office/officeart/2008/layout/VerticalCurvedList"/>
    <dgm:cxn modelId="{2B527BAF-039C-4300-8B93-04AA7F19D1C7}" type="presParOf" srcId="{D0F95815-EF11-479E-86F1-C34669F3CCB3}" destId="{EAF5A003-6AEA-4D84-A461-F28D15C8F666}" srcOrd="13" destOrd="0" presId="urn:microsoft.com/office/officeart/2008/layout/VerticalCurvedList"/>
    <dgm:cxn modelId="{0D68ABF7-BE7B-4DA5-9BE2-545B1BA052FB}" type="presParOf" srcId="{D0F95815-EF11-479E-86F1-C34669F3CCB3}" destId="{A7B35359-74DE-4E54-A68D-419C63A270BE}" srcOrd="14" destOrd="0" presId="urn:microsoft.com/office/officeart/2008/layout/VerticalCurvedList"/>
    <dgm:cxn modelId="{70D8217F-5CB8-4C68-8F24-171614B6EBDC}" type="presParOf" srcId="{A7B35359-74DE-4E54-A68D-419C63A270BE}" destId="{59B9BBC0-D63E-4925-9F39-C4BE182C4612}" srcOrd="0" destOrd="0" presId="urn:microsoft.com/office/officeart/2008/layout/VerticalCurvedLis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352E2BD5-C555-4A32-B26E-782A85568602}" type="doc">
      <dgm:prSet loTypeId="urn:microsoft.com/office/officeart/2005/8/layout/vList3" loCatId="list" qsTypeId="urn:microsoft.com/office/officeart/2005/8/quickstyle/simple1" qsCatId="simple" csTypeId="urn:microsoft.com/office/officeart/2005/8/colors/accent1_2" csCatId="accent1" phldr="1"/>
      <dgm:spPr/>
      <dgm:t>
        <a:bodyPr/>
        <a:lstStyle/>
        <a:p>
          <a:endParaRPr lang="en-US"/>
        </a:p>
      </dgm:t>
    </dgm:pt>
    <dgm:pt modelId="{FC7ACCE4-6D08-4F21-94DC-FA355167E481}">
      <dgm:prSet custT="1"/>
      <dgm:spPr>
        <a:solidFill>
          <a:schemeClr val="accent5">
            <a:lumMod val="50000"/>
          </a:schemeClr>
        </a:solidFill>
        <a:ln w="19050">
          <a:solidFill>
            <a:srgbClr val="FFC000"/>
          </a:solidFill>
        </a:ln>
      </dgm:spPr>
      <dgm:t>
        <a:bodyPr/>
        <a:lstStyle/>
        <a:p>
          <a:r>
            <a:rPr lang="en-US" sz="6000" b="1" baseline="0" dirty="0">
              <a:solidFill>
                <a:srgbClr val="FFC000"/>
              </a:solidFill>
            </a:rPr>
            <a:t>RECOMMENDATIONS</a:t>
          </a:r>
          <a:endParaRPr lang="en-US" sz="6000" b="1" dirty="0">
            <a:solidFill>
              <a:schemeClr val="bg1">
                <a:lumMod val="95000"/>
              </a:schemeClr>
            </a:solidFill>
          </a:endParaRPr>
        </a:p>
      </dgm:t>
    </dgm:pt>
    <dgm:pt modelId="{64680509-376B-47B0-89B7-16C750D929B2}" type="parTrans" cxnId="{29BB1F57-11EC-4634-8E1F-44189A1EE824}">
      <dgm:prSet/>
      <dgm:spPr/>
      <dgm:t>
        <a:bodyPr/>
        <a:lstStyle/>
        <a:p>
          <a:endParaRPr lang="en-US"/>
        </a:p>
      </dgm:t>
    </dgm:pt>
    <dgm:pt modelId="{31DFD370-54C1-4818-AEC1-1588DD31CD8E}" type="sibTrans" cxnId="{29BB1F57-11EC-4634-8E1F-44189A1EE824}">
      <dgm:prSet/>
      <dgm:spPr/>
      <dgm:t>
        <a:bodyPr/>
        <a:lstStyle/>
        <a:p>
          <a:endParaRPr lang="en-US"/>
        </a:p>
      </dgm:t>
    </dgm:pt>
    <dgm:pt modelId="{E2541296-2278-4744-8343-E4E663AD8082}" type="pres">
      <dgm:prSet presAssocID="{352E2BD5-C555-4A32-B26E-782A85568602}" presName="linearFlow" presStyleCnt="0">
        <dgm:presLayoutVars>
          <dgm:dir/>
          <dgm:resizeHandles val="exact"/>
        </dgm:presLayoutVars>
      </dgm:prSet>
      <dgm:spPr/>
    </dgm:pt>
    <dgm:pt modelId="{5B745396-F1CD-4878-9E06-DA7794A8DFAE}" type="pres">
      <dgm:prSet presAssocID="{FC7ACCE4-6D08-4F21-94DC-FA355167E481}" presName="composite" presStyleCnt="0"/>
      <dgm:spPr/>
    </dgm:pt>
    <dgm:pt modelId="{97C43C9A-B811-4B65-BC57-7B318CF85A4D}" type="pres">
      <dgm:prSet presAssocID="{FC7ACCE4-6D08-4F21-94DC-FA355167E481}" presName="imgShp" presStyleLbl="fgImgPlace1" presStyleIdx="0" presStyleCnt="1" custLinFactX="-61638" custLinFactNeighborX="-100000" custLinFactNeighborY="-15848"/>
      <dgm:spPr>
        <a:blipFill>
          <a:blip xmlns:r="http://schemas.openxmlformats.org/officeDocument/2006/relationships" r:embed="rId1">
            <a:duotone>
              <a:prstClr val="black"/>
              <a:schemeClr val="accent5">
                <a:tint val="45000"/>
                <a:satMod val="400000"/>
              </a:schemeClr>
            </a:duotone>
          </a:blip>
          <a:srcRect/>
          <a:stretch>
            <a:fillRect t="-6000" b="-6000"/>
          </a:stretch>
        </a:blipFill>
        <a:ln w="19050">
          <a:solidFill>
            <a:srgbClr val="FFC000"/>
          </a:solidFill>
        </a:ln>
      </dgm:spPr>
    </dgm:pt>
    <dgm:pt modelId="{C44EF8A2-A7D4-4FAF-BBF9-A94758E445F8}" type="pres">
      <dgm:prSet presAssocID="{FC7ACCE4-6D08-4F21-94DC-FA355167E481}" presName="txShp" presStyleLbl="node1" presStyleIdx="0" presStyleCnt="1" custScaleX="150376" custLinFactNeighborX="-4481" custLinFactNeighborY="-49">
        <dgm:presLayoutVars>
          <dgm:bulletEnabled val="1"/>
        </dgm:presLayoutVars>
      </dgm:prSet>
      <dgm:spPr/>
    </dgm:pt>
  </dgm:ptLst>
  <dgm:cxnLst>
    <dgm:cxn modelId="{DE29554F-B447-444F-A59E-ABA88A7DA2ED}" type="presOf" srcId="{FC7ACCE4-6D08-4F21-94DC-FA355167E481}" destId="{C44EF8A2-A7D4-4FAF-BBF9-A94758E445F8}" srcOrd="0" destOrd="0" presId="urn:microsoft.com/office/officeart/2005/8/layout/vList3"/>
    <dgm:cxn modelId="{29BB1F57-11EC-4634-8E1F-44189A1EE824}" srcId="{352E2BD5-C555-4A32-B26E-782A85568602}" destId="{FC7ACCE4-6D08-4F21-94DC-FA355167E481}" srcOrd="0" destOrd="0" parTransId="{64680509-376B-47B0-89B7-16C750D929B2}" sibTransId="{31DFD370-54C1-4818-AEC1-1588DD31CD8E}"/>
    <dgm:cxn modelId="{2E69B193-D964-428B-B5DA-1E47E5FF106A}" type="presOf" srcId="{352E2BD5-C555-4A32-B26E-782A85568602}" destId="{E2541296-2278-4744-8343-E4E663AD8082}" srcOrd="0" destOrd="0" presId="urn:microsoft.com/office/officeart/2005/8/layout/vList3"/>
    <dgm:cxn modelId="{C4DA6137-EB06-4E7D-B227-45A28024BF15}" type="presParOf" srcId="{E2541296-2278-4744-8343-E4E663AD8082}" destId="{5B745396-F1CD-4878-9E06-DA7794A8DFAE}" srcOrd="0" destOrd="0" presId="urn:microsoft.com/office/officeart/2005/8/layout/vList3"/>
    <dgm:cxn modelId="{AF1EF16C-5281-4078-B81D-9F30B59B3E7A}" type="presParOf" srcId="{5B745396-F1CD-4878-9E06-DA7794A8DFAE}" destId="{97C43C9A-B811-4B65-BC57-7B318CF85A4D}" srcOrd="0" destOrd="0" presId="urn:microsoft.com/office/officeart/2005/8/layout/vList3"/>
    <dgm:cxn modelId="{CC243A8D-8561-4739-97F6-056C1C08C659}" type="presParOf" srcId="{5B745396-F1CD-4878-9E06-DA7794A8DFAE}" destId="{C44EF8A2-A7D4-4FAF-BBF9-A94758E445F8}"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17.xml><?xml version="1.0" encoding="utf-8"?>
<dgm:dataModel xmlns:dgm="http://schemas.openxmlformats.org/drawingml/2006/diagram" xmlns:a="http://schemas.openxmlformats.org/drawingml/2006/main">
  <dgm:ptLst>
    <dgm:pt modelId="{C6C93ED3-1D4D-4577-B4F9-2210C1376947}" type="doc">
      <dgm:prSet loTypeId="urn:diagrams.loki3.com/BracketList" loCatId="list" qsTypeId="urn:microsoft.com/office/officeart/2005/8/quickstyle/simple1" qsCatId="simple" csTypeId="urn:microsoft.com/office/officeart/2005/8/colors/accent1_2" csCatId="accent1" phldr="1"/>
      <dgm:spPr/>
      <dgm:t>
        <a:bodyPr/>
        <a:lstStyle/>
        <a:p>
          <a:endParaRPr lang="en-US"/>
        </a:p>
      </dgm:t>
    </dgm:pt>
    <dgm:pt modelId="{089EA51E-80FB-4D85-B122-28B04E0AF75C}">
      <dgm:prSet custT="1"/>
      <dgm:spPr/>
      <dgm:t>
        <a:bodyPr/>
        <a:lstStyle/>
        <a:p>
          <a:r>
            <a:rPr lang="en-US" sz="1800" baseline="0" dirty="0">
              <a:solidFill>
                <a:srgbClr val="264653"/>
              </a:solidFill>
            </a:rPr>
            <a:t>1. Return Rate Management</a:t>
          </a:r>
          <a:endParaRPr lang="en-US" sz="1800" dirty="0">
            <a:solidFill>
              <a:srgbClr val="264653"/>
            </a:solidFill>
          </a:endParaRPr>
        </a:p>
      </dgm:t>
    </dgm:pt>
    <dgm:pt modelId="{34EEA3F4-0078-4AE9-9874-F6B75E2EFA5A}" type="parTrans" cxnId="{28FBD2B3-0C38-4E27-803C-9784AA4ABE6C}">
      <dgm:prSet/>
      <dgm:spPr/>
      <dgm:t>
        <a:bodyPr/>
        <a:lstStyle/>
        <a:p>
          <a:endParaRPr lang="en-US"/>
        </a:p>
      </dgm:t>
    </dgm:pt>
    <dgm:pt modelId="{C6DE26E1-88C6-43D5-87BB-E803D536D64A}" type="sibTrans" cxnId="{28FBD2B3-0C38-4E27-803C-9784AA4ABE6C}">
      <dgm:prSet/>
      <dgm:spPr/>
      <dgm:t>
        <a:bodyPr/>
        <a:lstStyle/>
        <a:p>
          <a:endParaRPr lang="en-US"/>
        </a:p>
      </dgm:t>
    </dgm:pt>
    <dgm:pt modelId="{781E97E1-1DC1-4125-998B-2F44DCF32C34}">
      <dgm:prSet/>
      <dgm:spPr>
        <a:solidFill>
          <a:schemeClr val="accent5">
            <a:lumMod val="50000"/>
          </a:schemeClr>
        </a:solidFill>
        <a:ln w="12700">
          <a:solidFill>
            <a:srgbClr val="FFC000"/>
          </a:solidFill>
        </a:ln>
      </dgm:spPr>
      <dgm:t>
        <a:bodyPr/>
        <a:lstStyle/>
        <a:p>
          <a:r>
            <a:rPr lang="en-US" b="0" i="0" dirty="0">
              <a:solidFill>
                <a:srgbClr val="FFC000"/>
              </a:solidFill>
            </a:rPr>
            <a:t>Focus on products with higher return rates; improve their quality and provide clearer usage instructions to reduce returns.</a:t>
          </a:r>
        </a:p>
      </dgm:t>
    </dgm:pt>
    <dgm:pt modelId="{29EEDA6D-E2E0-44AF-A769-9551C50CCDEF}" type="parTrans" cxnId="{21D47C05-3759-4B2A-A3DC-6DE0D136960F}">
      <dgm:prSet/>
      <dgm:spPr/>
      <dgm:t>
        <a:bodyPr/>
        <a:lstStyle/>
        <a:p>
          <a:endParaRPr lang="en-US"/>
        </a:p>
      </dgm:t>
    </dgm:pt>
    <dgm:pt modelId="{29647862-F189-4715-9232-E9B0E2F0058E}" type="sibTrans" cxnId="{21D47C05-3759-4B2A-A3DC-6DE0D136960F}">
      <dgm:prSet/>
      <dgm:spPr/>
      <dgm:t>
        <a:bodyPr/>
        <a:lstStyle/>
        <a:p>
          <a:endParaRPr lang="en-US"/>
        </a:p>
      </dgm:t>
    </dgm:pt>
    <dgm:pt modelId="{506CC5B5-106E-4D9A-B1DB-22BBDB88D5B2}">
      <dgm:prSet/>
      <dgm:spPr>
        <a:solidFill>
          <a:schemeClr val="accent5">
            <a:lumMod val="50000"/>
          </a:schemeClr>
        </a:solidFill>
        <a:ln w="12700">
          <a:solidFill>
            <a:srgbClr val="FFC000"/>
          </a:solidFill>
        </a:ln>
      </dgm:spPr>
      <dgm:t>
        <a:bodyPr/>
        <a:lstStyle/>
        <a:p>
          <a:r>
            <a:rPr lang="en-US" b="0" i="0" dirty="0">
              <a:solidFill>
                <a:srgbClr val="FFC000"/>
              </a:solidFill>
            </a:rPr>
            <a:t>Implement a comprehensive return policy that addresses customer concerns while maintaining company profitability.</a:t>
          </a:r>
        </a:p>
      </dgm:t>
    </dgm:pt>
    <dgm:pt modelId="{772F5556-3C5F-48CC-9CE2-A3BF91EED6F2}" type="parTrans" cxnId="{2E94B872-D7E1-4D24-B99B-8F97012125AA}">
      <dgm:prSet/>
      <dgm:spPr/>
      <dgm:t>
        <a:bodyPr/>
        <a:lstStyle/>
        <a:p>
          <a:endParaRPr lang="en-US"/>
        </a:p>
      </dgm:t>
    </dgm:pt>
    <dgm:pt modelId="{AD4B4239-A00C-440C-8354-10F827AB939C}" type="sibTrans" cxnId="{2E94B872-D7E1-4D24-B99B-8F97012125AA}">
      <dgm:prSet/>
      <dgm:spPr/>
      <dgm:t>
        <a:bodyPr/>
        <a:lstStyle/>
        <a:p>
          <a:endParaRPr lang="en-US"/>
        </a:p>
      </dgm:t>
    </dgm:pt>
    <dgm:pt modelId="{E4998A83-0F45-4CA0-8DF7-22B6EAD290FE}">
      <dgm:prSet custT="1"/>
      <dgm:spPr/>
      <dgm:t>
        <a:bodyPr/>
        <a:lstStyle/>
        <a:p>
          <a:r>
            <a:rPr lang="en-US" sz="1800" baseline="0" dirty="0">
              <a:solidFill>
                <a:srgbClr val="264653"/>
              </a:solidFill>
            </a:rPr>
            <a:t>2. Delivery Performance Enhancement</a:t>
          </a:r>
          <a:endParaRPr lang="en-US" sz="1800" dirty="0">
            <a:solidFill>
              <a:srgbClr val="264653"/>
            </a:solidFill>
          </a:endParaRPr>
        </a:p>
      </dgm:t>
    </dgm:pt>
    <dgm:pt modelId="{EF54CFC7-2877-4A19-A050-639AF4CAF3D7}" type="parTrans" cxnId="{5ED10CF4-8AF3-428F-A53F-7E6097BE1D42}">
      <dgm:prSet/>
      <dgm:spPr/>
      <dgm:t>
        <a:bodyPr/>
        <a:lstStyle/>
        <a:p>
          <a:endParaRPr lang="en-US"/>
        </a:p>
      </dgm:t>
    </dgm:pt>
    <dgm:pt modelId="{C8A5DEA6-39D7-42E9-BC59-3516D10B112F}" type="sibTrans" cxnId="{5ED10CF4-8AF3-428F-A53F-7E6097BE1D42}">
      <dgm:prSet/>
      <dgm:spPr/>
      <dgm:t>
        <a:bodyPr/>
        <a:lstStyle/>
        <a:p>
          <a:endParaRPr lang="en-US"/>
        </a:p>
      </dgm:t>
    </dgm:pt>
    <dgm:pt modelId="{0532C377-E5D8-4B7F-B541-636799C7D7A2}">
      <dgm:prSet/>
      <dgm:spPr>
        <a:solidFill>
          <a:schemeClr val="accent5">
            <a:lumMod val="50000"/>
          </a:schemeClr>
        </a:solidFill>
        <a:ln w="12700">
          <a:solidFill>
            <a:srgbClr val="FFC000"/>
          </a:solidFill>
        </a:ln>
      </dgm:spPr>
      <dgm:t>
        <a:bodyPr/>
        <a:lstStyle/>
        <a:p>
          <a:r>
            <a:rPr lang="en-US" b="0" i="0" baseline="0">
              <a:solidFill>
                <a:srgbClr val="FFC000"/>
              </a:solidFill>
            </a:rPr>
            <a:t>Continue to prioritize on-time deliveries, which positively correlate with lower return rates.</a:t>
          </a:r>
          <a:endParaRPr lang="en-US" b="0" i="0">
            <a:solidFill>
              <a:srgbClr val="FFC000"/>
            </a:solidFill>
          </a:endParaRPr>
        </a:p>
      </dgm:t>
    </dgm:pt>
    <dgm:pt modelId="{E72F8F02-0ACE-4B21-823F-9FDF892CB914}" type="parTrans" cxnId="{DAB1FE39-0F6B-4F39-93DF-994E4FE04509}">
      <dgm:prSet/>
      <dgm:spPr/>
      <dgm:t>
        <a:bodyPr/>
        <a:lstStyle/>
        <a:p>
          <a:endParaRPr lang="en-US"/>
        </a:p>
      </dgm:t>
    </dgm:pt>
    <dgm:pt modelId="{5E065C7F-E2E9-4010-B3A5-AF0484F996B6}" type="sibTrans" cxnId="{DAB1FE39-0F6B-4F39-93DF-994E4FE04509}">
      <dgm:prSet/>
      <dgm:spPr/>
      <dgm:t>
        <a:bodyPr/>
        <a:lstStyle/>
        <a:p>
          <a:endParaRPr lang="en-US"/>
        </a:p>
      </dgm:t>
    </dgm:pt>
    <dgm:pt modelId="{35A8EDFC-2B9D-4086-9D96-8B59F1669C8E}">
      <dgm:prSet/>
      <dgm:spPr>
        <a:solidFill>
          <a:schemeClr val="accent5">
            <a:lumMod val="50000"/>
          </a:schemeClr>
        </a:solidFill>
        <a:ln w="12700">
          <a:solidFill>
            <a:srgbClr val="FFC000"/>
          </a:solidFill>
        </a:ln>
      </dgm:spPr>
      <dgm:t>
        <a:bodyPr/>
        <a:lstStyle/>
        <a:p>
          <a:r>
            <a:rPr lang="en-US" b="0" i="0" baseline="0">
              <a:solidFill>
                <a:srgbClr val="FFC000"/>
              </a:solidFill>
            </a:rPr>
            <a:t>Optimize logistics and communication with delivery teams to ensure timely and accurate deliveries.</a:t>
          </a:r>
          <a:endParaRPr lang="en-US" b="0" i="0">
            <a:solidFill>
              <a:srgbClr val="FFC000"/>
            </a:solidFill>
          </a:endParaRPr>
        </a:p>
      </dgm:t>
    </dgm:pt>
    <dgm:pt modelId="{CD51AE30-BD23-4B44-9701-152490087384}" type="parTrans" cxnId="{1E16979E-C652-4F1B-81FA-A39597AC0684}">
      <dgm:prSet/>
      <dgm:spPr/>
      <dgm:t>
        <a:bodyPr/>
        <a:lstStyle/>
        <a:p>
          <a:endParaRPr lang="en-US"/>
        </a:p>
      </dgm:t>
    </dgm:pt>
    <dgm:pt modelId="{EE0724F9-B6FC-4D9F-A23B-CF93040B9ED3}" type="sibTrans" cxnId="{1E16979E-C652-4F1B-81FA-A39597AC0684}">
      <dgm:prSet/>
      <dgm:spPr/>
      <dgm:t>
        <a:bodyPr/>
        <a:lstStyle/>
        <a:p>
          <a:endParaRPr lang="en-US"/>
        </a:p>
      </dgm:t>
    </dgm:pt>
    <dgm:pt modelId="{DDCB0403-EC62-4DE4-AFEF-EB3F69A6FD3A}">
      <dgm:prSet custT="1"/>
      <dgm:spPr/>
      <dgm:t>
        <a:bodyPr/>
        <a:lstStyle/>
        <a:p>
          <a:r>
            <a:rPr lang="en-US" sz="1800" baseline="0" dirty="0">
              <a:solidFill>
                <a:srgbClr val="264653"/>
              </a:solidFill>
            </a:rPr>
            <a:t>3. Support Agent Training</a:t>
          </a:r>
          <a:endParaRPr lang="en-US" sz="1800" dirty="0">
            <a:solidFill>
              <a:srgbClr val="264653"/>
            </a:solidFill>
          </a:endParaRPr>
        </a:p>
      </dgm:t>
    </dgm:pt>
    <dgm:pt modelId="{3DA1C2C4-B960-463B-AF4D-F041697ACDB0}" type="parTrans" cxnId="{26C884D5-BA50-4977-A09E-90B2E05E7DCC}">
      <dgm:prSet/>
      <dgm:spPr/>
      <dgm:t>
        <a:bodyPr/>
        <a:lstStyle/>
        <a:p>
          <a:endParaRPr lang="en-US"/>
        </a:p>
      </dgm:t>
    </dgm:pt>
    <dgm:pt modelId="{FC067F4A-72BD-48DA-8428-A93D33A7A05E}" type="sibTrans" cxnId="{26C884D5-BA50-4977-A09E-90B2E05E7DCC}">
      <dgm:prSet/>
      <dgm:spPr/>
      <dgm:t>
        <a:bodyPr/>
        <a:lstStyle/>
        <a:p>
          <a:endParaRPr lang="en-US"/>
        </a:p>
      </dgm:t>
    </dgm:pt>
    <dgm:pt modelId="{00F37880-DCF9-4236-9636-62921D19DD69}">
      <dgm:prSet/>
      <dgm:spPr>
        <a:solidFill>
          <a:schemeClr val="accent5">
            <a:lumMod val="50000"/>
          </a:schemeClr>
        </a:solidFill>
        <a:ln w="12700">
          <a:solidFill>
            <a:srgbClr val="FFC000"/>
          </a:solidFill>
        </a:ln>
      </dgm:spPr>
      <dgm:t>
        <a:bodyPr/>
        <a:lstStyle/>
        <a:p>
          <a:r>
            <a:rPr lang="en-US" b="0" i="0" baseline="0">
              <a:solidFill>
                <a:srgbClr val="FFC000"/>
              </a:solidFill>
            </a:rPr>
            <a:t>Provide targeted training to support agents with higher return rates, emphasizing effective issue resolution and customer communication skills.</a:t>
          </a:r>
          <a:endParaRPr lang="en-US" b="0" i="0">
            <a:solidFill>
              <a:srgbClr val="FFC000"/>
            </a:solidFill>
          </a:endParaRPr>
        </a:p>
      </dgm:t>
    </dgm:pt>
    <dgm:pt modelId="{67E4E719-0973-46A1-8A96-42203B0DFD2E}" type="parTrans" cxnId="{7C59489C-1BD3-4A0B-96CC-259D83CE1716}">
      <dgm:prSet/>
      <dgm:spPr/>
      <dgm:t>
        <a:bodyPr/>
        <a:lstStyle/>
        <a:p>
          <a:endParaRPr lang="en-US"/>
        </a:p>
      </dgm:t>
    </dgm:pt>
    <dgm:pt modelId="{C2C64F50-4DD9-4920-9E58-CBAB472E5688}" type="sibTrans" cxnId="{7C59489C-1BD3-4A0B-96CC-259D83CE1716}">
      <dgm:prSet/>
      <dgm:spPr/>
      <dgm:t>
        <a:bodyPr/>
        <a:lstStyle/>
        <a:p>
          <a:endParaRPr lang="en-US"/>
        </a:p>
      </dgm:t>
    </dgm:pt>
    <dgm:pt modelId="{00063609-EB92-4F23-8550-40B82C945CDD}">
      <dgm:prSet custT="1"/>
      <dgm:spPr/>
      <dgm:t>
        <a:bodyPr/>
        <a:lstStyle/>
        <a:p>
          <a:r>
            <a:rPr lang="en-US" sz="1800" baseline="0" dirty="0">
              <a:solidFill>
                <a:srgbClr val="264653"/>
              </a:solidFill>
            </a:rPr>
            <a:t>4. Regional Strategies</a:t>
          </a:r>
          <a:endParaRPr lang="en-US" sz="1800" dirty="0">
            <a:solidFill>
              <a:srgbClr val="264653"/>
            </a:solidFill>
          </a:endParaRPr>
        </a:p>
      </dgm:t>
    </dgm:pt>
    <dgm:pt modelId="{0B26B59E-FAAC-4DC2-911F-D8F846CA7C64}" type="parTrans" cxnId="{ACE0AE55-5FBB-438F-81BF-A40EF61FFBFD}">
      <dgm:prSet/>
      <dgm:spPr/>
      <dgm:t>
        <a:bodyPr/>
        <a:lstStyle/>
        <a:p>
          <a:endParaRPr lang="en-US"/>
        </a:p>
      </dgm:t>
    </dgm:pt>
    <dgm:pt modelId="{D5335A5B-77B0-4978-8F47-18D180D07FC0}" type="sibTrans" cxnId="{ACE0AE55-5FBB-438F-81BF-A40EF61FFBFD}">
      <dgm:prSet/>
      <dgm:spPr/>
      <dgm:t>
        <a:bodyPr/>
        <a:lstStyle/>
        <a:p>
          <a:endParaRPr lang="en-US"/>
        </a:p>
      </dgm:t>
    </dgm:pt>
    <dgm:pt modelId="{2E717BD6-289F-44E5-8105-459793DDF0A4}">
      <dgm:prSet/>
      <dgm:spPr>
        <a:solidFill>
          <a:schemeClr val="accent5">
            <a:lumMod val="50000"/>
          </a:schemeClr>
        </a:solidFill>
        <a:ln w="12700">
          <a:solidFill>
            <a:srgbClr val="FFC000"/>
          </a:solidFill>
        </a:ln>
      </dgm:spPr>
      <dgm:t>
        <a:bodyPr/>
        <a:lstStyle/>
        <a:p>
          <a:r>
            <a:rPr lang="en-US" b="0" i="0" baseline="0">
              <a:solidFill>
                <a:srgbClr val="FFC000"/>
              </a:solidFill>
            </a:rPr>
            <a:t>Investigate reasons for higher return rates in states like South Carolina, Georgia, and Florida; tailor solutions based on regional customer behavior.</a:t>
          </a:r>
          <a:endParaRPr lang="en-US" b="0" i="0">
            <a:solidFill>
              <a:srgbClr val="FFC000"/>
            </a:solidFill>
          </a:endParaRPr>
        </a:p>
      </dgm:t>
    </dgm:pt>
    <dgm:pt modelId="{2B993E12-C5F3-4E91-844C-3DB0C3784F7A}" type="parTrans" cxnId="{C6C7BAD0-2685-4181-8558-F3E0ED4A8769}">
      <dgm:prSet/>
      <dgm:spPr/>
      <dgm:t>
        <a:bodyPr/>
        <a:lstStyle/>
        <a:p>
          <a:endParaRPr lang="en-US"/>
        </a:p>
      </dgm:t>
    </dgm:pt>
    <dgm:pt modelId="{2709E9B1-AE14-41DF-B79B-908895DC6700}" type="sibTrans" cxnId="{C6C7BAD0-2685-4181-8558-F3E0ED4A8769}">
      <dgm:prSet/>
      <dgm:spPr/>
      <dgm:t>
        <a:bodyPr/>
        <a:lstStyle/>
        <a:p>
          <a:endParaRPr lang="en-US"/>
        </a:p>
      </dgm:t>
    </dgm:pt>
    <dgm:pt modelId="{16E4A4A2-EC4C-4CE1-8412-E31F423082EE}">
      <dgm:prSet custT="1"/>
      <dgm:spPr/>
      <dgm:t>
        <a:bodyPr/>
        <a:lstStyle/>
        <a:p>
          <a:r>
            <a:rPr lang="en-US" sz="1800" baseline="0" dirty="0">
              <a:solidFill>
                <a:srgbClr val="264653"/>
              </a:solidFill>
            </a:rPr>
            <a:t>5. Seasonal Return Trend</a:t>
          </a:r>
          <a:endParaRPr lang="en-US" sz="1800" dirty="0">
            <a:solidFill>
              <a:srgbClr val="264653"/>
            </a:solidFill>
          </a:endParaRPr>
        </a:p>
      </dgm:t>
    </dgm:pt>
    <dgm:pt modelId="{D9952EE4-5DF2-415F-8B20-932B65821EA7}" type="parTrans" cxnId="{7990C343-8A1F-4FBB-8E8C-C5BCDE714E8C}">
      <dgm:prSet/>
      <dgm:spPr/>
      <dgm:t>
        <a:bodyPr/>
        <a:lstStyle/>
        <a:p>
          <a:endParaRPr lang="en-US"/>
        </a:p>
      </dgm:t>
    </dgm:pt>
    <dgm:pt modelId="{1B9B15DD-C491-44DB-9A8E-77FDFB2406F5}" type="sibTrans" cxnId="{7990C343-8A1F-4FBB-8E8C-C5BCDE714E8C}">
      <dgm:prSet/>
      <dgm:spPr/>
      <dgm:t>
        <a:bodyPr/>
        <a:lstStyle/>
        <a:p>
          <a:endParaRPr lang="en-US"/>
        </a:p>
      </dgm:t>
    </dgm:pt>
    <dgm:pt modelId="{418B6D09-03DB-40F4-B7C8-0C90B56BEABA}">
      <dgm:prSet/>
      <dgm:spPr>
        <a:solidFill>
          <a:schemeClr val="accent5">
            <a:lumMod val="50000"/>
          </a:schemeClr>
        </a:solidFill>
        <a:ln w="12700">
          <a:solidFill>
            <a:srgbClr val="FFC000"/>
          </a:solidFill>
        </a:ln>
      </dgm:spPr>
      <dgm:t>
        <a:bodyPr/>
        <a:lstStyle/>
        <a:p>
          <a:r>
            <a:rPr lang="en-US" b="0" i="0" baseline="0">
              <a:solidFill>
                <a:srgbClr val="FFC000"/>
              </a:solidFill>
            </a:rPr>
            <a:t>Align marketing and inventory management strategies to anticipate and address the seasonal peak in returns during certain months.</a:t>
          </a:r>
          <a:endParaRPr lang="en-US" b="0" i="0">
            <a:solidFill>
              <a:srgbClr val="FFC000"/>
            </a:solidFill>
          </a:endParaRPr>
        </a:p>
      </dgm:t>
    </dgm:pt>
    <dgm:pt modelId="{2196D553-984C-4963-BB5D-0D6D53739F9F}" type="parTrans" cxnId="{08A11AC3-37BE-4F91-8948-3D9AEA615B1D}">
      <dgm:prSet/>
      <dgm:spPr/>
      <dgm:t>
        <a:bodyPr/>
        <a:lstStyle/>
        <a:p>
          <a:endParaRPr lang="en-US"/>
        </a:p>
      </dgm:t>
    </dgm:pt>
    <dgm:pt modelId="{72C55FF4-FB4A-4368-9F0E-8F92E6EA4438}" type="sibTrans" cxnId="{08A11AC3-37BE-4F91-8948-3D9AEA615B1D}">
      <dgm:prSet/>
      <dgm:spPr/>
      <dgm:t>
        <a:bodyPr/>
        <a:lstStyle/>
        <a:p>
          <a:endParaRPr lang="en-US"/>
        </a:p>
      </dgm:t>
    </dgm:pt>
    <dgm:pt modelId="{6E6328E4-DAC2-4A63-8686-54C9B0717375}" type="pres">
      <dgm:prSet presAssocID="{C6C93ED3-1D4D-4577-B4F9-2210C1376947}" presName="Name0" presStyleCnt="0">
        <dgm:presLayoutVars>
          <dgm:dir/>
          <dgm:animLvl val="lvl"/>
          <dgm:resizeHandles val="exact"/>
        </dgm:presLayoutVars>
      </dgm:prSet>
      <dgm:spPr/>
    </dgm:pt>
    <dgm:pt modelId="{689A59D5-A8FC-4B64-8B2A-EDAFE70E2CFE}" type="pres">
      <dgm:prSet presAssocID="{089EA51E-80FB-4D85-B122-28B04E0AF75C}" presName="linNode" presStyleCnt="0"/>
      <dgm:spPr/>
    </dgm:pt>
    <dgm:pt modelId="{3E3716A0-1464-46DB-962B-B3451BA92FFB}" type="pres">
      <dgm:prSet presAssocID="{089EA51E-80FB-4D85-B122-28B04E0AF75C}" presName="parTx" presStyleLbl="revTx" presStyleIdx="0" presStyleCnt="5" custScaleX="63825" custLinFactNeighborX="-75266" custLinFactNeighborY="-3245">
        <dgm:presLayoutVars>
          <dgm:chMax val="1"/>
          <dgm:bulletEnabled val="1"/>
        </dgm:presLayoutVars>
      </dgm:prSet>
      <dgm:spPr/>
    </dgm:pt>
    <dgm:pt modelId="{483C3728-B8F1-4FBC-818F-14EF96664562}" type="pres">
      <dgm:prSet presAssocID="{089EA51E-80FB-4D85-B122-28B04E0AF75C}" presName="bracket" presStyleLbl="parChTrans1D1" presStyleIdx="0" presStyleCnt="5"/>
      <dgm:spPr>
        <a:noFill/>
        <a:ln>
          <a:solidFill>
            <a:schemeClr val="accent5">
              <a:lumMod val="50000"/>
            </a:schemeClr>
          </a:solidFill>
        </a:ln>
        <a:effectLst>
          <a:glow rad="63500">
            <a:schemeClr val="accent2">
              <a:satMod val="175000"/>
              <a:alpha val="40000"/>
            </a:schemeClr>
          </a:glow>
        </a:effectLst>
      </dgm:spPr>
    </dgm:pt>
    <dgm:pt modelId="{4F4D2F73-B54A-4229-8D68-9FC79D90D6D0}" type="pres">
      <dgm:prSet presAssocID="{089EA51E-80FB-4D85-B122-28B04E0AF75C}" presName="spH" presStyleCnt="0"/>
      <dgm:spPr/>
    </dgm:pt>
    <dgm:pt modelId="{01C34651-C92A-4A12-A791-4B4336E5EC89}" type="pres">
      <dgm:prSet presAssocID="{089EA51E-80FB-4D85-B122-28B04E0AF75C}" presName="desTx" presStyleLbl="node1" presStyleIdx="0" presStyleCnt="5" custScaleX="110592" custScaleY="141966">
        <dgm:presLayoutVars>
          <dgm:bulletEnabled val="1"/>
        </dgm:presLayoutVars>
      </dgm:prSet>
      <dgm:spPr/>
    </dgm:pt>
    <dgm:pt modelId="{1C3380C1-2B63-4CE9-9B46-C4A12648A5B9}" type="pres">
      <dgm:prSet presAssocID="{C6DE26E1-88C6-43D5-87BB-E803D536D64A}" presName="spV" presStyleCnt="0"/>
      <dgm:spPr/>
    </dgm:pt>
    <dgm:pt modelId="{0BE4CB88-AD13-425D-B01B-7D9CCE966508}" type="pres">
      <dgm:prSet presAssocID="{E4998A83-0F45-4CA0-8DF7-22B6EAD290FE}" presName="linNode" presStyleCnt="0"/>
      <dgm:spPr/>
    </dgm:pt>
    <dgm:pt modelId="{BF870F86-1742-47FE-9DC9-E1D94A51BE8F}" type="pres">
      <dgm:prSet presAssocID="{E4998A83-0F45-4CA0-8DF7-22B6EAD290FE}" presName="parTx" presStyleLbl="revTx" presStyleIdx="1" presStyleCnt="5" custScaleX="63825" custLinFactNeighborX="-75266" custLinFactNeighborY="-2298">
        <dgm:presLayoutVars>
          <dgm:chMax val="1"/>
          <dgm:bulletEnabled val="1"/>
        </dgm:presLayoutVars>
      </dgm:prSet>
      <dgm:spPr/>
    </dgm:pt>
    <dgm:pt modelId="{828226DF-8358-4B24-8BBB-49BFE33BA634}" type="pres">
      <dgm:prSet presAssocID="{E4998A83-0F45-4CA0-8DF7-22B6EAD290FE}" presName="bracket" presStyleLbl="parChTrans1D1" presStyleIdx="1" presStyleCnt="5"/>
      <dgm:spPr>
        <a:noFill/>
        <a:ln>
          <a:solidFill>
            <a:schemeClr val="accent5">
              <a:lumMod val="50000"/>
            </a:schemeClr>
          </a:solidFill>
        </a:ln>
        <a:effectLst>
          <a:glow rad="63500">
            <a:schemeClr val="accent2">
              <a:satMod val="175000"/>
              <a:alpha val="40000"/>
            </a:schemeClr>
          </a:glow>
        </a:effectLst>
      </dgm:spPr>
    </dgm:pt>
    <dgm:pt modelId="{06A63997-589A-45CC-9D09-7B753DF0B5A8}" type="pres">
      <dgm:prSet presAssocID="{E4998A83-0F45-4CA0-8DF7-22B6EAD290FE}" presName="spH" presStyleCnt="0"/>
      <dgm:spPr/>
    </dgm:pt>
    <dgm:pt modelId="{138A9FD2-D593-4F3D-99E0-373B7AB5E0DC}" type="pres">
      <dgm:prSet presAssocID="{E4998A83-0F45-4CA0-8DF7-22B6EAD290FE}" presName="desTx" presStyleLbl="node1" presStyleIdx="1" presStyleCnt="5" custScaleX="110592" custScaleY="141966">
        <dgm:presLayoutVars>
          <dgm:bulletEnabled val="1"/>
        </dgm:presLayoutVars>
      </dgm:prSet>
      <dgm:spPr/>
    </dgm:pt>
    <dgm:pt modelId="{9BD6C9CB-6736-4131-A9DC-5084B88B2108}" type="pres">
      <dgm:prSet presAssocID="{C8A5DEA6-39D7-42E9-BC59-3516D10B112F}" presName="spV" presStyleCnt="0"/>
      <dgm:spPr/>
    </dgm:pt>
    <dgm:pt modelId="{E2EA5436-7A08-4649-8E63-BCB517190155}" type="pres">
      <dgm:prSet presAssocID="{DDCB0403-EC62-4DE4-AFEF-EB3F69A6FD3A}" presName="linNode" presStyleCnt="0"/>
      <dgm:spPr/>
    </dgm:pt>
    <dgm:pt modelId="{2C5D5C6F-6EB9-440A-9541-B8C89B87C950}" type="pres">
      <dgm:prSet presAssocID="{DDCB0403-EC62-4DE4-AFEF-EB3F69A6FD3A}" presName="parTx" presStyleLbl="revTx" presStyleIdx="2" presStyleCnt="5" custScaleX="63825" custLinFactNeighborX="-75266" custLinFactNeighborY="-3245">
        <dgm:presLayoutVars>
          <dgm:chMax val="1"/>
          <dgm:bulletEnabled val="1"/>
        </dgm:presLayoutVars>
      </dgm:prSet>
      <dgm:spPr/>
    </dgm:pt>
    <dgm:pt modelId="{FEF2FE91-E4FD-41B8-BFE8-7DB6D0DE8639}" type="pres">
      <dgm:prSet presAssocID="{DDCB0403-EC62-4DE4-AFEF-EB3F69A6FD3A}" presName="bracket" presStyleLbl="parChTrans1D1" presStyleIdx="2" presStyleCnt="5"/>
      <dgm:spPr>
        <a:noFill/>
        <a:ln>
          <a:solidFill>
            <a:schemeClr val="accent5">
              <a:lumMod val="50000"/>
            </a:schemeClr>
          </a:solidFill>
        </a:ln>
        <a:effectLst>
          <a:glow rad="63500">
            <a:schemeClr val="accent2">
              <a:satMod val="175000"/>
              <a:alpha val="40000"/>
            </a:schemeClr>
          </a:glow>
        </a:effectLst>
      </dgm:spPr>
    </dgm:pt>
    <dgm:pt modelId="{A8F57BAD-D379-4493-B74C-32106BB418F0}" type="pres">
      <dgm:prSet presAssocID="{DDCB0403-EC62-4DE4-AFEF-EB3F69A6FD3A}" presName="spH" presStyleCnt="0"/>
      <dgm:spPr/>
    </dgm:pt>
    <dgm:pt modelId="{08D8469B-B502-4068-8655-F1E0134142A3}" type="pres">
      <dgm:prSet presAssocID="{DDCB0403-EC62-4DE4-AFEF-EB3F69A6FD3A}" presName="desTx" presStyleLbl="node1" presStyleIdx="2" presStyleCnt="5" custScaleX="110592" custScaleY="141966">
        <dgm:presLayoutVars>
          <dgm:bulletEnabled val="1"/>
        </dgm:presLayoutVars>
      </dgm:prSet>
      <dgm:spPr/>
    </dgm:pt>
    <dgm:pt modelId="{FDDE7217-68FA-4D8C-878C-93C1C5D6B94B}" type="pres">
      <dgm:prSet presAssocID="{FC067F4A-72BD-48DA-8428-A93D33A7A05E}" presName="spV" presStyleCnt="0"/>
      <dgm:spPr/>
    </dgm:pt>
    <dgm:pt modelId="{69EAA260-3742-4F29-BCDA-6067E23E8516}" type="pres">
      <dgm:prSet presAssocID="{00063609-EB92-4F23-8550-40B82C945CDD}" presName="linNode" presStyleCnt="0"/>
      <dgm:spPr/>
    </dgm:pt>
    <dgm:pt modelId="{04173CCD-7D1F-464A-92AE-ED1DB49E3D59}" type="pres">
      <dgm:prSet presAssocID="{00063609-EB92-4F23-8550-40B82C945CDD}" presName="parTx" presStyleLbl="revTx" presStyleIdx="3" presStyleCnt="5" custScaleX="63825" custLinFactNeighborX="-75266" custLinFactNeighborY="-3245">
        <dgm:presLayoutVars>
          <dgm:chMax val="1"/>
          <dgm:bulletEnabled val="1"/>
        </dgm:presLayoutVars>
      </dgm:prSet>
      <dgm:spPr/>
    </dgm:pt>
    <dgm:pt modelId="{6C052662-8A0B-454A-9465-0E5FE3261FE5}" type="pres">
      <dgm:prSet presAssocID="{00063609-EB92-4F23-8550-40B82C945CDD}" presName="bracket" presStyleLbl="parChTrans1D1" presStyleIdx="3" presStyleCnt="5"/>
      <dgm:spPr>
        <a:noFill/>
        <a:ln>
          <a:solidFill>
            <a:schemeClr val="accent5">
              <a:lumMod val="50000"/>
            </a:schemeClr>
          </a:solidFill>
        </a:ln>
        <a:effectLst>
          <a:glow rad="63500">
            <a:schemeClr val="accent2">
              <a:satMod val="175000"/>
              <a:alpha val="40000"/>
            </a:schemeClr>
          </a:glow>
        </a:effectLst>
      </dgm:spPr>
    </dgm:pt>
    <dgm:pt modelId="{6741986B-5F30-4740-BD3E-60ED679E3555}" type="pres">
      <dgm:prSet presAssocID="{00063609-EB92-4F23-8550-40B82C945CDD}" presName="spH" presStyleCnt="0"/>
      <dgm:spPr/>
    </dgm:pt>
    <dgm:pt modelId="{5BA0FF6C-8E90-43DC-BD9F-AC249230A56F}" type="pres">
      <dgm:prSet presAssocID="{00063609-EB92-4F23-8550-40B82C945CDD}" presName="desTx" presStyleLbl="node1" presStyleIdx="3" presStyleCnt="5" custScaleX="110592" custScaleY="141966">
        <dgm:presLayoutVars>
          <dgm:bulletEnabled val="1"/>
        </dgm:presLayoutVars>
      </dgm:prSet>
      <dgm:spPr/>
    </dgm:pt>
    <dgm:pt modelId="{7AB36EFE-4BA4-4CBF-8873-A00CB307FEBE}" type="pres">
      <dgm:prSet presAssocID="{D5335A5B-77B0-4978-8F47-18D180D07FC0}" presName="spV" presStyleCnt="0"/>
      <dgm:spPr/>
    </dgm:pt>
    <dgm:pt modelId="{F4EAE805-BC16-4068-BC42-71515F235D5E}" type="pres">
      <dgm:prSet presAssocID="{16E4A4A2-EC4C-4CE1-8412-E31F423082EE}" presName="linNode" presStyleCnt="0"/>
      <dgm:spPr/>
    </dgm:pt>
    <dgm:pt modelId="{7EC30D0A-2CF8-49A0-9795-C39A6FCDD4EB}" type="pres">
      <dgm:prSet presAssocID="{16E4A4A2-EC4C-4CE1-8412-E31F423082EE}" presName="parTx" presStyleLbl="revTx" presStyleIdx="4" presStyleCnt="5" custScaleX="63825" custLinFactNeighborX="-75266" custLinFactNeighborY="-3245">
        <dgm:presLayoutVars>
          <dgm:chMax val="1"/>
          <dgm:bulletEnabled val="1"/>
        </dgm:presLayoutVars>
      </dgm:prSet>
      <dgm:spPr/>
    </dgm:pt>
    <dgm:pt modelId="{1967FC88-D179-49BB-B813-1898DE879270}" type="pres">
      <dgm:prSet presAssocID="{16E4A4A2-EC4C-4CE1-8412-E31F423082EE}" presName="bracket" presStyleLbl="parChTrans1D1" presStyleIdx="4" presStyleCnt="5"/>
      <dgm:spPr>
        <a:noFill/>
        <a:ln>
          <a:solidFill>
            <a:schemeClr val="accent5">
              <a:lumMod val="50000"/>
            </a:schemeClr>
          </a:solidFill>
        </a:ln>
        <a:effectLst>
          <a:glow rad="63500">
            <a:schemeClr val="accent2">
              <a:satMod val="175000"/>
              <a:alpha val="40000"/>
            </a:schemeClr>
          </a:glow>
        </a:effectLst>
      </dgm:spPr>
    </dgm:pt>
    <dgm:pt modelId="{4A480639-6DCE-401A-8EDE-6A8AF1B4F6C2}" type="pres">
      <dgm:prSet presAssocID="{16E4A4A2-EC4C-4CE1-8412-E31F423082EE}" presName="spH" presStyleCnt="0"/>
      <dgm:spPr/>
    </dgm:pt>
    <dgm:pt modelId="{7DF34874-4383-4BCA-B6A6-1CD5A1EA4CB4}" type="pres">
      <dgm:prSet presAssocID="{16E4A4A2-EC4C-4CE1-8412-E31F423082EE}" presName="desTx" presStyleLbl="node1" presStyleIdx="4" presStyleCnt="5" custScaleX="110592" custScaleY="141966">
        <dgm:presLayoutVars>
          <dgm:bulletEnabled val="1"/>
        </dgm:presLayoutVars>
      </dgm:prSet>
      <dgm:spPr/>
    </dgm:pt>
  </dgm:ptLst>
  <dgm:cxnLst>
    <dgm:cxn modelId="{B1B21201-1B98-4592-A192-37AFDE5CF108}" type="presOf" srcId="{781E97E1-1DC1-4125-998B-2F44DCF32C34}" destId="{01C34651-C92A-4A12-A791-4B4336E5EC89}" srcOrd="0" destOrd="0" presId="urn:diagrams.loki3.com/BracketList"/>
    <dgm:cxn modelId="{71AA4C02-6470-4FB8-8694-9A70CB7BE557}" type="presOf" srcId="{00F37880-DCF9-4236-9636-62921D19DD69}" destId="{08D8469B-B502-4068-8655-F1E0134142A3}" srcOrd="0" destOrd="0" presId="urn:diagrams.loki3.com/BracketList"/>
    <dgm:cxn modelId="{21D47C05-3759-4B2A-A3DC-6DE0D136960F}" srcId="{089EA51E-80FB-4D85-B122-28B04E0AF75C}" destId="{781E97E1-1DC1-4125-998B-2F44DCF32C34}" srcOrd="0" destOrd="0" parTransId="{29EEDA6D-E2E0-44AF-A769-9551C50CCDEF}" sibTransId="{29647862-F189-4715-9232-E9B0E2F0058E}"/>
    <dgm:cxn modelId="{F862D30B-88A4-4C0D-944D-F6A25ADC1372}" type="presOf" srcId="{DDCB0403-EC62-4DE4-AFEF-EB3F69A6FD3A}" destId="{2C5D5C6F-6EB9-440A-9541-B8C89B87C950}" srcOrd="0" destOrd="0" presId="urn:diagrams.loki3.com/BracketList"/>
    <dgm:cxn modelId="{92838613-8500-45B3-B7F0-A70BAFC35A3C}" type="presOf" srcId="{089EA51E-80FB-4D85-B122-28B04E0AF75C}" destId="{3E3716A0-1464-46DB-962B-B3451BA92FFB}" srcOrd="0" destOrd="0" presId="urn:diagrams.loki3.com/BracketList"/>
    <dgm:cxn modelId="{E6BD6E1F-8157-4CE4-A306-7B81105424CE}" type="presOf" srcId="{C6C93ED3-1D4D-4577-B4F9-2210C1376947}" destId="{6E6328E4-DAC2-4A63-8686-54C9B0717375}" srcOrd="0" destOrd="0" presId="urn:diagrams.loki3.com/BracketList"/>
    <dgm:cxn modelId="{19437921-D7E6-4BD7-9B93-BB6D88E0C8E8}" type="presOf" srcId="{E4998A83-0F45-4CA0-8DF7-22B6EAD290FE}" destId="{BF870F86-1742-47FE-9DC9-E1D94A51BE8F}" srcOrd="0" destOrd="0" presId="urn:diagrams.loki3.com/BracketList"/>
    <dgm:cxn modelId="{F0188A27-030E-4EB0-8AE8-A00AAFA2D7D4}" type="presOf" srcId="{506CC5B5-106E-4D9A-B1DB-22BBDB88D5B2}" destId="{01C34651-C92A-4A12-A791-4B4336E5EC89}" srcOrd="0" destOrd="1" presId="urn:diagrams.loki3.com/BracketList"/>
    <dgm:cxn modelId="{B0C3E937-DDA0-4426-A90F-CF64DEFBDC6E}" type="presOf" srcId="{2E717BD6-289F-44E5-8105-459793DDF0A4}" destId="{5BA0FF6C-8E90-43DC-BD9F-AC249230A56F}" srcOrd="0" destOrd="0" presId="urn:diagrams.loki3.com/BracketList"/>
    <dgm:cxn modelId="{DAB1FE39-0F6B-4F39-93DF-994E4FE04509}" srcId="{E4998A83-0F45-4CA0-8DF7-22B6EAD290FE}" destId="{0532C377-E5D8-4B7F-B541-636799C7D7A2}" srcOrd="0" destOrd="0" parTransId="{E72F8F02-0ACE-4B21-823F-9FDF892CB914}" sibTransId="{5E065C7F-E2E9-4010-B3A5-AF0484F996B6}"/>
    <dgm:cxn modelId="{7990C343-8A1F-4FBB-8E8C-C5BCDE714E8C}" srcId="{C6C93ED3-1D4D-4577-B4F9-2210C1376947}" destId="{16E4A4A2-EC4C-4CE1-8412-E31F423082EE}" srcOrd="4" destOrd="0" parTransId="{D9952EE4-5DF2-415F-8B20-932B65821EA7}" sibTransId="{1B9B15DD-C491-44DB-9A8E-77FDFB2406F5}"/>
    <dgm:cxn modelId="{2E94B872-D7E1-4D24-B99B-8F97012125AA}" srcId="{089EA51E-80FB-4D85-B122-28B04E0AF75C}" destId="{506CC5B5-106E-4D9A-B1DB-22BBDB88D5B2}" srcOrd="1" destOrd="0" parTransId="{772F5556-3C5F-48CC-9CE2-A3BF91EED6F2}" sibTransId="{AD4B4239-A00C-440C-8354-10F827AB939C}"/>
    <dgm:cxn modelId="{ACE0AE55-5FBB-438F-81BF-A40EF61FFBFD}" srcId="{C6C93ED3-1D4D-4577-B4F9-2210C1376947}" destId="{00063609-EB92-4F23-8550-40B82C945CDD}" srcOrd="3" destOrd="0" parTransId="{0B26B59E-FAAC-4DC2-911F-D8F846CA7C64}" sibTransId="{D5335A5B-77B0-4978-8F47-18D180D07FC0}"/>
    <dgm:cxn modelId="{5999937A-A5D0-420F-B460-9645706883F1}" type="presOf" srcId="{35A8EDFC-2B9D-4086-9D96-8B59F1669C8E}" destId="{138A9FD2-D593-4F3D-99E0-373B7AB5E0DC}" srcOrd="0" destOrd="1" presId="urn:diagrams.loki3.com/BracketList"/>
    <dgm:cxn modelId="{231D3B8B-7ABF-4C69-8A4B-6CE26A23C1BF}" type="presOf" srcId="{00063609-EB92-4F23-8550-40B82C945CDD}" destId="{04173CCD-7D1F-464A-92AE-ED1DB49E3D59}" srcOrd="0" destOrd="0" presId="urn:diagrams.loki3.com/BracketList"/>
    <dgm:cxn modelId="{7C59489C-1BD3-4A0B-96CC-259D83CE1716}" srcId="{DDCB0403-EC62-4DE4-AFEF-EB3F69A6FD3A}" destId="{00F37880-DCF9-4236-9636-62921D19DD69}" srcOrd="0" destOrd="0" parTransId="{67E4E719-0973-46A1-8A96-42203B0DFD2E}" sibTransId="{C2C64F50-4DD9-4920-9E58-CBAB472E5688}"/>
    <dgm:cxn modelId="{1E16979E-C652-4F1B-81FA-A39597AC0684}" srcId="{E4998A83-0F45-4CA0-8DF7-22B6EAD290FE}" destId="{35A8EDFC-2B9D-4086-9D96-8B59F1669C8E}" srcOrd="1" destOrd="0" parTransId="{CD51AE30-BD23-4B44-9701-152490087384}" sibTransId="{EE0724F9-B6FC-4D9F-A23B-CF93040B9ED3}"/>
    <dgm:cxn modelId="{28FBD2B3-0C38-4E27-803C-9784AA4ABE6C}" srcId="{C6C93ED3-1D4D-4577-B4F9-2210C1376947}" destId="{089EA51E-80FB-4D85-B122-28B04E0AF75C}" srcOrd="0" destOrd="0" parTransId="{34EEA3F4-0078-4AE9-9874-F6B75E2EFA5A}" sibTransId="{C6DE26E1-88C6-43D5-87BB-E803D536D64A}"/>
    <dgm:cxn modelId="{26EF15B9-6A2D-4678-85F0-09F549B87372}" type="presOf" srcId="{16E4A4A2-EC4C-4CE1-8412-E31F423082EE}" destId="{7EC30D0A-2CF8-49A0-9795-C39A6FCDD4EB}" srcOrd="0" destOrd="0" presId="urn:diagrams.loki3.com/BracketList"/>
    <dgm:cxn modelId="{08A11AC3-37BE-4F91-8948-3D9AEA615B1D}" srcId="{16E4A4A2-EC4C-4CE1-8412-E31F423082EE}" destId="{418B6D09-03DB-40F4-B7C8-0C90B56BEABA}" srcOrd="0" destOrd="0" parTransId="{2196D553-984C-4963-BB5D-0D6D53739F9F}" sibTransId="{72C55FF4-FB4A-4368-9F0E-8F92E6EA4438}"/>
    <dgm:cxn modelId="{C6C7BAD0-2685-4181-8558-F3E0ED4A8769}" srcId="{00063609-EB92-4F23-8550-40B82C945CDD}" destId="{2E717BD6-289F-44E5-8105-459793DDF0A4}" srcOrd="0" destOrd="0" parTransId="{2B993E12-C5F3-4E91-844C-3DB0C3784F7A}" sibTransId="{2709E9B1-AE14-41DF-B79B-908895DC6700}"/>
    <dgm:cxn modelId="{26C884D5-BA50-4977-A09E-90B2E05E7DCC}" srcId="{C6C93ED3-1D4D-4577-B4F9-2210C1376947}" destId="{DDCB0403-EC62-4DE4-AFEF-EB3F69A6FD3A}" srcOrd="2" destOrd="0" parTransId="{3DA1C2C4-B960-463B-AF4D-F041697ACDB0}" sibTransId="{FC067F4A-72BD-48DA-8428-A93D33A7A05E}"/>
    <dgm:cxn modelId="{574C97DC-99A9-4F03-9494-ED79DDD5CA6A}" type="presOf" srcId="{0532C377-E5D8-4B7F-B541-636799C7D7A2}" destId="{138A9FD2-D593-4F3D-99E0-373B7AB5E0DC}" srcOrd="0" destOrd="0" presId="urn:diagrams.loki3.com/BracketList"/>
    <dgm:cxn modelId="{5ED10CF4-8AF3-428F-A53F-7E6097BE1D42}" srcId="{C6C93ED3-1D4D-4577-B4F9-2210C1376947}" destId="{E4998A83-0F45-4CA0-8DF7-22B6EAD290FE}" srcOrd="1" destOrd="0" parTransId="{EF54CFC7-2877-4A19-A050-639AF4CAF3D7}" sibTransId="{C8A5DEA6-39D7-42E9-BC59-3516D10B112F}"/>
    <dgm:cxn modelId="{26B718F8-366B-436A-862E-5DA5426F5131}" type="presOf" srcId="{418B6D09-03DB-40F4-B7C8-0C90B56BEABA}" destId="{7DF34874-4383-4BCA-B6A6-1CD5A1EA4CB4}" srcOrd="0" destOrd="0" presId="urn:diagrams.loki3.com/BracketList"/>
    <dgm:cxn modelId="{C9CD1F26-7838-4FDD-9E07-DBB58739DDFE}" type="presParOf" srcId="{6E6328E4-DAC2-4A63-8686-54C9B0717375}" destId="{689A59D5-A8FC-4B64-8B2A-EDAFE70E2CFE}" srcOrd="0" destOrd="0" presId="urn:diagrams.loki3.com/BracketList"/>
    <dgm:cxn modelId="{A5C4EE48-E75A-410B-A31A-BEA43E120B31}" type="presParOf" srcId="{689A59D5-A8FC-4B64-8B2A-EDAFE70E2CFE}" destId="{3E3716A0-1464-46DB-962B-B3451BA92FFB}" srcOrd="0" destOrd="0" presId="urn:diagrams.loki3.com/BracketList"/>
    <dgm:cxn modelId="{05879634-9CB2-4AF3-8EE5-52190A7A2911}" type="presParOf" srcId="{689A59D5-A8FC-4B64-8B2A-EDAFE70E2CFE}" destId="{483C3728-B8F1-4FBC-818F-14EF96664562}" srcOrd="1" destOrd="0" presId="urn:diagrams.loki3.com/BracketList"/>
    <dgm:cxn modelId="{F1476EEC-F9C7-468C-B1A7-5792E9A357DD}" type="presParOf" srcId="{689A59D5-A8FC-4B64-8B2A-EDAFE70E2CFE}" destId="{4F4D2F73-B54A-4229-8D68-9FC79D90D6D0}" srcOrd="2" destOrd="0" presId="urn:diagrams.loki3.com/BracketList"/>
    <dgm:cxn modelId="{BD13D7F1-F76A-458C-B0D8-928B21371894}" type="presParOf" srcId="{689A59D5-A8FC-4B64-8B2A-EDAFE70E2CFE}" destId="{01C34651-C92A-4A12-A791-4B4336E5EC89}" srcOrd="3" destOrd="0" presId="urn:diagrams.loki3.com/BracketList"/>
    <dgm:cxn modelId="{6322AF9E-250A-4BE8-B553-A2DB20DCC175}" type="presParOf" srcId="{6E6328E4-DAC2-4A63-8686-54C9B0717375}" destId="{1C3380C1-2B63-4CE9-9B46-C4A12648A5B9}" srcOrd="1" destOrd="0" presId="urn:diagrams.loki3.com/BracketList"/>
    <dgm:cxn modelId="{03926741-2CF1-4566-8D08-1D1A5A5B286D}" type="presParOf" srcId="{6E6328E4-DAC2-4A63-8686-54C9B0717375}" destId="{0BE4CB88-AD13-425D-B01B-7D9CCE966508}" srcOrd="2" destOrd="0" presId="urn:diagrams.loki3.com/BracketList"/>
    <dgm:cxn modelId="{DEBC73D6-E364-4C48-88B0-C43C358EF61D}" type="presParOf" srcId="{0BE4CB88-AD13-425D-B01B-7D9CCE966508}" destId="{BF870F86-1742-47FE-9DC9-E1D94A51BE8F}" srcOrd="0" destOrd="0" presId="urn:diagrams.loki3.com/BracketList"/>
    <dgm:cxn modelId="{4A62B2D1-C435-4B1F-8123-B95C3EC7F8C1}" type="presParOf" srcId="{0BE4CB88-AD13-425D-B01B-7D9CCE966508}" destId="{828226DF-8358-4B24-8BBB-49BFE33BA634}" srcOrd="1" destOrd="0" presId="urn:diagrams.loki3.com/BracketList"/>
    <dgm:cxn modelId="{51E30892-CB71-46BC-8A74-AE7BC47E25E0}" type="presParOf" srcId="{0BE4CB88-AD13-425D-B01B-7D9CCE966508}" destId="{06A63997-589A-45CC-9D09-7B753DF0B5A8}" srcOrd="2" destOrd="0" presId="urn:diagrams.loki3.com/BracketList"/>
    <dgm:cxn modelId="{E183516E-27B1-4886-B1A4-B5A91EE953F0}" type="presParOf" srcId="{0BE4CB88-AD13-425D-B01B-7D9CCE966508}" destId="{138A9FD2-D593-4F3D-99E0-373B7AB5E0DC}" srcOrd="3" destOrd="0" presId="urn:diagrams.loki3.com/BracketList"/>
    <dgm:cxn modelId="{8B30C5FF-DDD8-42A0-9110-DE551520E960}" type="presParOf" srcId="{6E6328E4-DAC2-4A63-8686-54C9B0717375}" destId="{9BD6C9CB-6736-4131-A9DC-5084B88B2108}" srcOrd="3" destOrd="0" presId="urn:diagrams.loki3.com/BracketList"/>
    <dgm:cxn modelId="{D3B42157-8800-4312-BC88-D61E40405A4D}" type="presParOf" srcId="{6E6328E4-DAC2-4A63-8686-54C9B0717375}" destId="{E2EA5436-7A08-4649-8E63-BCB517190155}" srcOrd="4" destOrd="0" presId="urn:diagrams.loki3.com/BracketList"/>
    <dgm:cxn modelId="{541057EA-1B2E-4629-AA57-1CB83B655416}" type="presParOf" srcId="{E2EA5436-7A08-4649-8E63-BCB517190155}" destId="{2C5D5C6F-6EB9-440A-9541-B8C89B87C950}" srcOrd="0" destOrd="0" presId="urn:diagrams.loki3.com/BracketList"/>
    <dgm:cxn modelId="{0EB6761A-9C2B-43DB-BF27-E9D71EEF2DEB}" type="presParOf" srcId="{E2EA5436-7A08-4649-8E63-BCB517190155}" destId="{FEF2FE91-E4FD-41B8-BFE8-7DB6D0DE8639}" srcOrd="1" destOrd="0" presId="urn:diagrams.loki3.com/BracketList"/>
    <dgm:cxn modelId="{293CD896-C66C-4FF8-B94B-AD6F5A294499}" type="presParOf" srcId="{E2EA5436-7A08-4649-8E63-BCB517190155}" destId="{A8F57BAD-D379-4493-B74C-32106BB418F0}" srcOrd="2" destOrd="0" presId="urn:diagrams.loki3.com/BracketList"/>
    <dgm:cxn modelId="{FC17199E-E34B-4AB0-9611-D01A891E92C5}" type="presParOf" srcId="{E2EA5436-7A08-4649-8E63-BCB517190155}" destId="{08D8469B-B502-4068-8655-F1E0134142A3}" srcOrd="3" destOrd="0" presId="urn:diagrams.loki3.com/BracketList"/>
    <dgm:cxn modelId="{804C82BB-6A51-493F-AD56-6E838908B77E}" type="presParOf" srcId="{6E6328E4-DAC2-4A63-8686-54C9B0717375}" destId="{FDDE7217-68FA-4D8C-878C-93C1C5D6B94B}" srcOrd="5" destOrd="0" presId="urn:diagrams.loki3.com/BracketList"/>
    <dgm:cxn modelId="{64A08598-0799-48DE-ABC1-872BC9968F94}" type="presParOf" srcId="{6E6328E4-DAC2-4A63-8686-54C9B0717375}" destId="{69EAA260-3742-4F29-BCDA-6067E23E8516}" srcOrd="6" destOrd="0" presId="urn:diagrams.loki3.com/BracketList"/>
    <dgm:cxn modelId="{A751407A-D9AC-4BBD-AE7B-9D9ECD2FADB9}" type="presParOf" srcId="{69EAA260-3742-4F29-BCDA-6067E23E8516}" destId="{04173CCD-7D1F-464A-92AE-ED1DB49E3D59}" srcOrd="0" destOrd="0" presId="urn:diagrams.loki3.com/BracketList"/>
    <dgm:cxn modelId="{C63B9481-9EC8-4332-9577-6BC234FB0882}" type="presParOf" srcId="{69EAA260-3742-4F29-BCDA-6067E23E8516}" destId="{6C052662-8A0B-454A-9465-0E5FE3261FE5}" srcOrd="1" destOrd="0" presId="urn:diagrams.loki3.com/BracketList"/>
    <dgm:cxn modelId="{1F43B848-3B27-493D-A756-4205F1760F5C}" type="presParOf" srcId="{69EAA260-3742-4F29-BCDA-6067E23E8516}" destId="{6741986B-5F30-4740-BD3E-60ED679E3555}" srcOrd="2" destOrd="0" presId="urn:diagrams.loki3.com/BracketList"/>
    <dgm:cxn modelId="{FA313C48-5789-41E4-B3C8-9257ABDEA45E}" type="presParOf" srcId="{69EAA260-3742-4F29-BCDA-6067E23E8516}" destId="{5BA0FF6C-8E90-43DC-BD9F-AC249230A56F}" srcOrd="3" destOrd="0" presId="urn:diagrams.loki3.com/BracketList"/>
    <dgm:cxn modelId="{B712232A-BA6E-4323-9536-4E3DEEDD7EB0}" type="presParOf" srcId="{6E6328E4-DAC2-4A63-8686-54C9B0717375}" destId="{7AB36EFE-4BA4-4CBF-8873-A00CB307FEBE}" srcOrd="7" destOrd="0" presId="urn:diagrams.loki3.com/BracketList"/>
    <dgm:cxn modelId="{D0FC2174-1571-4B03-AEF5-59379B1D7294}" type="presParOf" srcId="{6E6328E4-DAC2-4A63-8686-54C9B0717375}" destId="{F4EAE805-BC16-4068-BC42-71515F235D5E}" srcOrd="8" destOrd="0" presId="urn:diagrams.loki3.com/BracketList"/>
    <dgm:cxn modelId="{6B788B7B-A2C6-4963-A4E3-8472F1BE43F7}" type="presParOf" srcId="{F4EAE805-BC16-4068-BC42-71515F235D5E}" destId="{7EC30D0A-2CF8-49A0-9795-C39A6FCDD4EB}" srcOrd="0" destOrd="0" presId="urn:diagrams.loki3.com/BracketList"/>
    <dgm:cxn modelId="{E1CE43BC-D3AF-4130-941F-4D28CC3B2E25}" type="presParOf" srcId="{F4EAE805-BC16-4068-BC42-71515F235D5E}" destId="{1967FC88-D179-49BB-B813-1898DE879270}" srcOrd="1" destOrd="0" presId="urn:diagrams.loki3.com/BracketList"/>
    <dgm:cxn modelId="{65B6C7FD-40F7-45E8-A4AC-DEB1FFE488CF}" type="presParOf" srcId="{F4EAE805-BC16-4068-BC42-71515F235D5E}" destId="{4A480639-6DCE-401A-8EDE-6A8AF1B4F6C2}" srcOrd="2" destOrd="0" presId="urn:diagrams.loki3.com/BracketList"/>
    <dgm:cxn modelId="{5A8626E7-AEF7-43A0-AB6B-F15DA9CD6F44}" type="presParOf" srcId="{F4EAE805-BC16-4068-BC42-71515F235D5E}" destId="{7DF34874-4383-4BCA-B6A6-1CD5A1EA4CB4}" srcOrd="3" destOrd="0" presId="urn:diagrams.loki3.com/BracketLis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352E2BD5-C555-4A32-B26E-782A85568602}" type="doc">
      <dgm:prSet loTypeId="urn:microsoft.com/office/officeart/2005/8/layout/vList3" loCatId="list" qsTypeId="urn:microsoft.com/office/officeart/2005/8/quickstyle/simple1" qsCatId="simple" csTypeId="urn:microsoft.com/office/officeart/2005/8/colors/accent1_2" csCatId="accent1" phldr="1"/>
      <dgm:spPr/>
      <dgm:t>
        <a:bodyPr/>
        <a:lstStyle/>
        <a:p>
          <a:endParaRPr lang="en-US"/>
        </a:p>
      </dgm:t>
    </dgm:pt>
    <dgm:pt modelId="{FC7ACCE4-6D08-4F21-94DC-FA355167E481}">
      <dgm:prSet custT="1"/>
      <dgm:spPr>
        <a:solidFill>
          <a:schemeClr val="accent5">
            <a:lumMod val="50000"/>
          </a:schemeClr>
        </a:solidFill>
        <a:ln w="19050">
          <a:solidFill>
            <a:srgbClr val="FFC000"/>
          </a:solidFill>
        </a:ln>
      </dgm:spPr>
      <dgm:t>
        <a:bodyPr/>
        <a:lstStyle/>
        <a:p>
          <a:r>
            <a:rPr lang="en-US" sz="6000" b="1" baseline="0" dirty="0">
              <a:solidFill>
                <a:srgbClr val="FFC000"/>
              </a:solidFill>
            </a:rPr>
            <a:t>RECOMMENDATIONS</a:t>
          </a:r>
          <a:endParaRPr lang="en-US" sz="6000" b="1" dirty="0">
            <a:solidFill>
              <a:schemeClr val="bg1">
                <a:lumMod val="95000"/>
              </a:schemeClr>
            </a:solidFill>
          </a:endParaRPr>
        </a:p>
      </dgm:t>
    </dgm:pt>
    <dgm:pt modelId="{64680509-376B-47B0-89B7-16C750D929B2}" type="parTrans" cxnId="{29BB1F57-11EC-4634-8E1F-44189A1EE824}">
      <dgm:prSet/>
      <dgm:spPr/>
      <dgm:t>
        <a:bodyPr/>
        <a:lstStyle/>
        <a:p>
          <a:endParaRPr lang="en-US"/>
        </a:p>
      </dgm:t>
    </dgm:pt>
    <dgm:pt modelId="{31DFD370-54C1-4818-AEC1-1588DD31CD8E}" type="sibTrans" cxnId="{29BB1F57-11EC-4634-8E1F-44189A1EE824}">
      <dgm:prSet/>
      <dgm:spPr/>
      <dgm:t>
        <a:bodyPr/>
        <a:lstStyle/>
        <a:p>
          <a:endParaRPr lang="en-US"/>
        </a:p>
      </dgm:t>
    </dgm:pt>
    <dgm:pt modelId="{E2541296-2278-4744-8343-E4E663AD8082}" type="pres">
      <dgm:prSet presAssocID="{352E2BD5-C555-4A32-B26E-782A85568602}" presName="linearFlow" presStyleCnt="0">
        <dgm:presLayoutVars>
          <dgm:dir/>
          <dgm:resizeHandles val="exact"/>
        </dgm:presLayoutVars>
      </dgm:prSet>
      <dgm:spPr/>
    </dgm:pt>
    <dgm:pt modelId="{5B745396-F1CD-4878-9E06-DA7794A8DFAE}" type="pres">
      <dgm:prSet presAssocID="{FC7ACCE4-6D08-4F21-94DC-FA355167E481}" presName="composite" presStyleCnt="0"/>
      <dgm:spPr/>
    </dgm:pt>
    <dgm:pt modelId="{97C43C9A-B811-4B65-BC57-7B318CF85A4D}" type="pres">
      <dgm:prSet presAssocID="{FC7ACCE4-6D08-4F21-94DC-FA355167E481}" presName="imgShp" presStyleLbl="fgImgPlace1" presStyleIdx="0" presStyleCnt="1" custLinFactX="-61638" custLinFactNeighborX="-100000" custLinFactNeighborY="-15848"/>
      <dgm:spPr>
        <a:blipFill>
          <a:blip xmlns:r="http://schemas.openxmlformats.org/officeDocument/2006/relationships" r:embed="rId1">
            <a:duotone>
              <a:prstClr val="black"/>
              <a:schemeClr val="accent5">
                <a:tint val="45000"/>
                <a:satMod val="400000"/>
              </a:schemeClr>
            </a:duotone>
          </a:blip>
          <a:srcRect/>
          <a:stretch>
            <a:fillRect t="-6000" b="-6000"/>
          </a:stretch>
        </a:blipFill>
        <a:ln w="19050">
          <a:solidFill>
            <a:srgbClr val="FFC000"/>
          </a:solidFill>
        </a:ln>
      </dgm:spPr>
    </dgm:pt>
    <dgm:pt modelId="{C44EF8A2-A7D4-4FAF-BBF9-A94758E445F8}" type="pres">
      <dgm:prSet presAssocID="{FC7ACCE4-6D08-4F21-94DC-FA355167E481}" presName="txShp" presStyleLbl="node1" presStyleIdx="0" presStyleCnt="1" custScaleX="150376" custLinFactNeighborX="-4481" custLinFactNeighborY="-49">
        <dgm:presLayoutVars>
          <dgm:bulletEnabled val="1"/>
        </dgm:presLayoutVars>
      </dgm:prSet>
      <dgm:spPr/>
    </dgm:pt>
  </dgm:ptLst>
  <dgm:cxnLst>
    <dgm:cxn modelId="{DE29554F-B447-444F-A59E-ABA88A7DA2ED}" type="presOf" srcId="{FC7ACCE4-6D08-4F21-94DC-FA355167E481}" destId="{C44EF8A2-A7D4-4FAF-BBF9-A94758E445F8}" srcOrd="0" destOrd="0" presId="urn:microsoft.com/office/officeart/2005/8/layout/vList3"/>
    <dgm:cxn modelId="{29BB1F57-11EC-4634-8E1F-44189A1EE824}" srcId="{352E2BD5-C555-4A32-B26E-782A85568602}" destId="{FC7ACCE4-6D08-4F21-94DC-FA355167E481}" srcOrd="0" destOrd="0" parTransId="{64680509-376B-47B0-89B7-16C750D929B2}" sibTransId="{31DFD370-54C1-4818-AEC1-1588DD31CD8E}"/>
    <dgm:cxn modelId="{2E69B193-D964-428B-B5DA-1E47E5FF106A}" type="presOf" srcId="{352E2BD5-C555-4A32-B26E-782A85568602}" destId="{E2541296-2278-4744-8343-E4E663AD8082}" srcOrd="0" destOrd="0" presId="urn:microsoft.com/office/officeart/2005/8/layout/vList3"/>
    <dgm:cxn modelId="{C4DA6137-EB06-4E7D-B227-45A28024BF15}" type="presParOf" srcId="{E2541296-2278-4744-8343-E4E663AD8082}" destId="{5B745396-F1CD-4878-9E06-DA7794A8DFAE}" srcOrd="0" destOrd="0" presId="urn:microsoft.com/office/officeart/2005/8/layout/vList3"/>
    <dgm:cxn modelId="{AF1EF16C-5281-4078-B81D-9F30B59B3E7A}" type="presParOf" srcId="{5B745396-F1CD-4878-9E06-DA7794A8DFAE}" destId="{97C43C9A-B811-4B65-BC57-7B318CF85A4D}" srcOrd="0" destOrd="0" presId="urn:microsoft.com/office/officeart/2005/8/layout/vList3"/>
    <dgm:cxn modelId="{CC243A8D-8561-4739-97F6-056C1C08C659}" type="presParOf" srcId="{5B745396-F1CD-4878-9E06-DA7794A8DFAE}" destId="{C44EF8A2-A7D4-4FAF-BBF9-A94758E445F8}"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19.xml><?xml version="1.0" encoding="utf-8"?>
<dgm:dataModel xmlns:dgm="http://schemas.openxmlformats.org/drawingml/2006/diagram" xmlns:a="http://schemas.openxmlformats.org/drawingml/2006/main">
  <dgm:ptLst>
    <dgm:pt modelId="{1745A6B0-B5A1-4B02-BB0B-BA5E3681FDE6}" type="doc">
      <dgm:prSet loTypeId="urn:microsoft.com/office/officeart/2011/layout/TabList" loCatId="list" qsTypeId="urn:microsoft.com/office/officeart/2005/8/quickstyle/simple1" qsCatId="simple" csTypeId="urn:microsoft.com/office/officeart/2005/8/colors/accent1_2" csCatId="accent1" phldr="1"/>
      <dgm:spPr/>
      <dgm:t>
        <a:bodyPr/>
        <a:lstStyle/>
        <a:p>
          <a:endParaRPr lang="en-US"/>
        </a:p>
      </dgm:t>
    </dgm:pt>
    <dgm:pt modelId="{00680676-E16A-46A0-800C-5CB8902A2A86}">
      <dgm:prSet/>
      <dgm:spPr>
        <a:solidFill>
          <a:schemeClr val="accent5">
            <a:lumMod val="50000"/>
          </a:schemeClr>
        </a:solidFill>
        <a:ln w="12700">
          <a:solidFill>
            <a:srgbClr val="FFC000"/>
          </a:solidFill>
        </a:ln>
      </dgm:spPr>
      <dgm:t>
        <a:bodyPr/>
        <a:lstStyle/>
        <a:p>
          <a:r>
            <a:rPr lang="en-US" b="1" baseline="0" dirty="0">
              <a:solidFill>
                <a:srgbClr val="FFC000"/>
              </a:solidFill>
            </a:rPr>
            <a:t>6. Customer Acquisition Channels</a:t>
          </a:r>
          <a:endParaRPr lang="en-US" b="1" dirty="0">
            <a:solidFill>
              <a:srgbClr val="FFC000"/>
            </a:solidFill>
          </a:endParaRPr>
        </a:p>
      </dgm:t>
    </dgm:pt>
    <dgm:pt modelId="{7426C2B3-FF40-4011-AD9B-00F4054BE762}" type="parTrans" cxnId="{17DEFB57-72DD-465A-B711-69479EACE850}">
      <dgm:prSet/>
      <dgm:spPr/>
      <dgm:t>
        <a:bodyPr/>
        <a:lstStyle/>
        <a:p>
          <a:endParaRPr lang="en-US"/>
        </a:p>
      </dgm:t>
    </dgm:pt>
    <dgm:pt modelId="{5BEBA994-DD96-432B-9196-019E4BDEA4C4}" type="sibTrans" cxnId="{17DEFB57-72DD-465A-B711-69479EACE850}">
      <dgm:prSet/>
      <dgm:spPr/>
      <dgm:t>
        <a:bodyPr/>
        <a:lstStyle/>
        <a:p>
          <a:endParaRPr lang="en-US"/>
        </a:p>
      </dgm:t>
    </dgm:pt>
    <dgm:pt modelId="{A0E7A9C9-29EA-4AD9-89B4-6900DCCF8CEA}">
      <dgm:prSet custT="1"/>
      <dgm:spPr>
        <a:noFill/>
        <a:ln w="19050">
          <a:noFill/>
        </a:ln>
      </dgm:spPr>
      <dgm:t>
        <a:bodyPr/>
        <a:lstStyle/>
        <a:p>
          <a:r>
            <a:rPr lang="en-US" sz="2000" i="0" baseline="0" dirty="0">
              <a:solidFill>
                <a:srgbClr val="264653"/>
              </a:solidFill>
            </a:rPr>
            <a:t>Allocate resources based on the effectiveness of customer acquisition channels, focusing on optimizing the ROI of advertising efforts.</a:t>
          </a:r>
          <a:endParaRPr lang="en-US" sz="2000" i="0" dirty="0">
            <a:solidFill>
              <a:srgbClr val="264653"/>
            </a:solidFill>
          </a:endParaRPr>
        </a:p>
      </dgm:t>
    </dgm:pt>
    <dgm:pt modelId="{13F8EC6E-8B97-412F-B67A-1935E7104EAF}" type="parTrans" cxnId="{86056004-FAF6-4253-8D2E-CB360C041F91}">
      <dgm:prSet/>
      <dgm:spPr/>
      <dgm:t>
        <a:bodyPr/>
        <a:lstStyle/>
        <a:p>
          <a:endParaRPr lang="en-US"/>
        </a:p>
      </dgm:t>
    </dgm:pt>
    <dgm:pt modelId="{B11E6879-1BD2-461A-BCE5-056F7EC9F46C}" type="sibTrans" cxnId="{86056004-FAF6-4253-8D2E-CB360C041F91}">
      <dgm:prSet/>
      <dgm:spPr/>
      <dgm:t>
        <a:bodyPr/>
        <a:lstStyle/>
        <a:p>
          <a:endParaRPr lang="en-US"/>
        </a:p>
      </dgm:t>
    </dgm:pt>
    <dgm:pt modelId="{D3EDB08A-5584-4C70-BEF8-0A2551776C6B}">
      <dgm:prSet/>
      <dgm:spPr>
        <a:solidFill>
          <a:schemeClr val="accent5">
            <a:lumMod val="50000"/>
          </a:schemeClr>
        </a:solidFill>
        <a:ln w="12700">
          <a:solidFill>
            <a:srgbClr val="FFC000"/>
          </a:solidFill>
        </a:ln>
      </dgm:spPr>
      <dgm:t>
        <a:bodyPr/>
        <a:lstStyle/>
        <a:p>
          <a:r>
            <a:rPr lang="en-US" b="1" baseline="0" dirty="0">
              <a:solidFill>
                <a:srgbClr val="FFC000"/>
              </a:solidFill>
            </a:rPr>
            <a:t>7. Customer Satisfaction Enhancement</a:t>
          </a:r>
          <a:endParaRPr lang="en-US" b="1" dirty="0">
            <a:solidFill>
              <a:srgbClr val="FFC000"/>
            </a:solidFill>
          </a:endParaRPr>
        </a:p>
      </dgm:t>
    </dgm:pt>
    <dgm:pt modelId="{A73B735F-8DE5-4407-A4CC-2ADC6F7ED209}" type="parTrans" cxnId="{79D21165-08D8-48A9-ADA1-68C89D7E7503}">
      <dgm:prSet/>
      <dgm:spPr/>
      <dgm:t>
        <a:bodyPr/>
        <a:lstStyle/>
        <a:p>
          <a:endParaRPr lang="en-US"/>
        </a:p>
      </dgm:t>
    </dgm:pt>
    <dgm:pt modelId="{4BAFB9AD-552B-4BB9-A10F-7BED5C81AA48}" type="sibTrans" cxnId="{79D21165-08D8-48A9-ADA1-68C89D7E7503}">
      <dgm:prSet/>
      <dgm:spPr/>
      <dgm:t>
        <a:bodyPr/>
        <a:lstStyle/>
        <a:p>
          <a:endParaRPr lang="en-US"/>
        </a:p>
      </dgm:t>
    </dgm:pt>
    <dgm:pt modelId="{FF70C5FF-F3C0-4B54-A3C7-BB207ED31992}">
      <dgm:prSet custT="1"/>
      <dgm:spPr>
        <a:noFill/>
        <a:ln w="19050">
          <a:noFill/>
        </a:ln>
      </dgm:spPr>
      <dgm:t>
        <a:bodyPr/>
        <a:lstStyle/>
        <a:p>
          <a:r>
            <a:rPr lang="en-US" sz="2000" i="0" baseline="0" dirty="0">
              <a:solidFill>
                <a:srgbClr val="264653"/>
              </a:solidFill>
            </a:rPr>
            <a:t>Devote efforts to improve "Low" and "Very Low" satisfaction segments, addressing their concerns to reduce returns and enhance loyalty.</a:t>
          </a:r>
          <a:endParaRPr lang="en-US" sz="2000" i="0" dirty="0">
            <a:solidFill>
              <a:srgbClr val="264653"/>
            </a:solidFill>
          </a:endParaRPr>
        </a:p>
      </dgm:t>
    </dgm:pt>
    <dgm:pt modelId="{68B99A89-DE29-467C-86A7-990A51E3E589}" type="parTrans" cxnId="{7F94BAFF-BE49-45B8-928F-6124240549A0}">
      <dgm:prSet/>
      <dgm:spPr/>
      <dgm:t>
        <a:bodyPr/>
        <a:lstStyle/>
        <a:p>
          <a:endParaRPr lang="en-US"/>
        </a:p>
      </dgm:t>
    </dgm:pt>
    <dgm:pt modelId="{E2CD96E1-F604-4526-8C22-2E249572B688}" type="sibTrans" cxnId="{7F94BAFF-BE49-45B8-928F-6124240549A0}">
      <dgm:prSet/>
      <dgm:spPr/>
      <dgm:t>
        <a:bodyPr/>
        <a:lstStyle/>
        <a:p>
          <a:endParaRPr lang="en-US"/>
        </a:p>
      </dgm:t>
    </dgm:pt>
    <dgm:pt modelId="{8F767706-1295-47B7-9A42-FE72FCA2BFB1}">
      <dgm:prSet/>
      <dgm:spPr>
        <a:solidFill>
          <a:schemeClr val="accent5">
            <a:lumMod val="50000"/>
          </a:schemeClr>
        </a:solidFill>
        <a:ln w="12700">
          <a:noFill/>
        </a:ln>
      </dgm:spPr>
      <dgm:t>
        <a:bodyPr/>
        <a:lstStyle/>
        <a:p>
          <a:r>
            <a:rPr lang="en-US" b="1" baseline="0" dirty="0">
              <a:solidFill>
                <a:srgbClr val="FFC000"/>
              </a:solidFill>
            </a:rPr>
            <a:t>8. Long-term Strategy</a:t>
          </a:r>
          <a:endParaRPr lang="en-US" b="1" dirty="0">
            <a:solidFill>
              <a:srgbClr val="FFC000"/>
            </a:solidFill>
          </a:endParaRPr>
        </a:p>
      </dgm:t>
    </dgm:pt>
    <dgm:pt modelId="{EFF1AFD7-9B22-4A88-AB46-4DD0D6105222}" type="parTrans" cxnId="{A3951198-B563-40E7-B686-1B34BDC58ED3}">
      <dgm:prSet/>
      <dgm:spPr/>
      <dgm:t>
        <a:bodyPr/>
        <a:lstStyle/>
        <a:p>
          <a:endParaRPr lang="en-US"/>
        </a:p>
      </dgm:t>
    </dgm:pt>
    <dgm:pt modelId="{7F9F89DD-AD19-468B-BBEE-23D85A9766D3}" type="sibTrans" cxnId="{A3951198-B563-40E7-B686-1B34BDC58ED3}">
      <dgm:prSet/>
      <dgm:spPr/>
      <dgm:t>
        <a:bodyPr/>
        <a:lstStyle/>
        <a:p>
          <a:endParaRPr lang="en-US"/>
        </a:p>
      </dgm:t>
    </dgm:pt>
    <dgm:pt modelId="{B9D68BC5-85A0-4570-886B-29BC7B129E2A}">
      <dgm:prSet custT="1"/>
      <dgm:spPr>
        <a:noFill/>
        <a:ln w="19050">
          <a:noFill/>
        </a:ln>
      </dgm:spPr>
      <dgm:t>
        <a:bodyPr/>
        <a:lstStyle/>
        <a:p>
          <a:r>
            <a:rPr lang="en-US" sz="2000" i="0" baseline="0">
              <a:solidFill>
                <a:srgbClr val="264653"/>
              </a:solidFill>
            </a:rPr>
            <a:t>Develop a sustainable strategy to maintain a 5% or lower return rate, leveraging ongoing data analysis and customer feedback.</a:t>
          </a:r>
          <a:endParaRPr lang="en-US" sz="2000" i="0">
            <a:solidFill>
              <a:srgbClr val="264653"/>
            </a:solidFill>
          </a:endParaRPr>
        </a:p>
      </dgm:t>
    </dgm:pt>
    <dgm:pt modelId="{FFB53C85-B402-4E42-AE1D-208D68DAA15A}" type="parTrans" cxnId="{A3486EF1-3021-4D57-8276-993369ABD120}">
      <dgm:prSet/>
      <dgm:spPr/>
      <dgm:t>
        <a:bodyPr/>
        <a:lstStyle/>
        <a:p>
          <a:endParaRPr lang="en-US"/>
        </a:p>
      </dgm:t>
    </dgm:pt>
    <dgm:pt modelId="{8AAE31EC-A38C-4AEE-A44D-352621C2502E}" type="sibTrans" cxnId="{A3486EF1-3021-4D57-8276-993369ABD120}">
      <dgm:prSet/>
      <dgm:spPr/>
      <dgm:t>
        <a:bodyPr/>
        <a:lstStyle/>
        <a:p>
          <a:endParaRPr lang="en-US"/>
        </a:p>
      </dgm:t>
    </dgm:pt>
    <dgm:pt modelId="{108D85D0-5C48-40AB-A4EB-6796A008F4FF}">
      <dgm:prSet/>
      <dgm:spPr>
        <a:solidFill>
          <a:schemeClr val="accent5">
            <a:lumMod val="50000"/>
          </a:schemeClr>
        </a:solidFill>
        <a:ln w="12700">
          <a:solidFill>
            <a:srgbClr val="FFC000"/>
          </a:solidFill>
        </a:ln>
      </dgm:spPr>
      <dgm:t>
        <a:bodyPr/>
        <a:lstStyle/>
        <a:p>
          <a:r>
            <a:rPr lang="en-US" b="1" baseline="0" dirty="0">
              <a:solidFill>
                <a:srgbClr val="FFC000"/>
              </a:solidFill>
            </a:rPr>
            <a:t>9. Cross-functional Collaboration</a:t>
          </a:r>
          <a:endParaRPr lang="en-US" b="1" dirty="0">
            <a:solidFill>
              <a:srgbClr val="FFC000"/>
            </a:solidFill>
          </a:endParaRPr>
        </a:p>
      </dgm:t>
    </dgm:pt>
    <dgm:pt modelId="{65F2E499-41FA-4CB1-B242-09FD8FB00069}" type="parTrans" cxnId="{160112C8-D067-4027-ACF0-E62E62829AEC}">
      <dgm:prSet/>
      <dgm:spPr/>
      <dgm:t>
        <a:bodyPr/>
        <a:lstStyle/>
        <a:p>
          <a:endParaRPr lang="en-US"/>
        </a:p>
      </dgm:t>
    </dgm:pt>
    <dgm:pt modelId="{761654B9-26DC-4450-BFDA-836B63763B32}" type="sibTrans" cxnId="{160112C8-D067-4027-ACF0-E62E62829AEC}">
      <dgm:prSet/>
      <dgm:spPr/>
      <dgm:t>
        <a:bodyPr/>
        <a:lstStyle/>
        <a:p>
          <a:endParaRPr lang="en-US"/>
        </a:p>
      </dgm:t>
    </dgm:pt>
    <dgm:pt modelId="{FEDBD9C1-66BD-481E-86AA-C12F33F3201F}">
      <dgm:prSet custT="1"/>
      <dgm:spPr>
        <a:noFill/>
        <a:ln w="19050">
          <a:noFill/>
        </a:ln>
      </dgm:spPr>
      <dgm:t>
        <a:bodyPr/>
        <a:lstStyle/>
        <a:p>
          <a:r>
            <a:rPr lang="en-US" sz="2000" i="0" baseline="0">
              <a:solidFill>
                <a:srgbClr val="264653"/>
              </a:solidFill>
            </a:rPr>
            <a:t>Foster collaboration between support agents, delivery teams, and management to holistically address return-related challenges.</a:t>
          </a:r>
          <a:endParaRPr lang="en-US" sz="2000" i="0">
            <a:solidFill>
              <a:srgbClr val="264653"/>
            </a:solidFill>
          </a:endParaRPr>
        </a:p>
      </dgm:t>
    </dgm:pt>
    <dgm:pt modelId="{C312C943-6567-46F7-B18D-D2C44D9CB170}" type="parTrans" cxnId="{2B206E24-6C3F-4C58-9459-DD6DED51CC0A}">
      <dgm:prSet/>
      <dgm:spPr/>
      <dgm:t>
        <a:bodyPr/>
        <a:lstStyle/>
        <a:p>
          <a:endParaRPr lang="en-US"/>
        </a:p>
      </dgm:t>
    </dgm:pt>
    <dgm:pt modelId="{C1F93143-FBF4-4E8A-B53D-095D63E86A88}" type="sibTrans" cxnId="{2B206E24-6C3F-4C58-9459-DD6DED51CC0A}">
      <dgm:prSet/>
      <dgm:spPr/>
      <dgm:t>
        <a:bodyPr/>
        <a:lstStyle/>
        <a:p>
          <a:endParaRPr lang="en-US"/>
        </a:p>
      </dgm:t>
    </dgm:pt>
    <dgm:pt modelId="{0882A183-0AB3-420D-8A67-2E85CA3AD71E}">
      <dgm:prSet/>
      <dgm:spPr>
        <a:solidFill>
          <a:schemeClr val="accent5">
            <a:lumMod val="50000"/>
          </a:schemeClr>
        </a:solidFill>
        <a:ln w="12700">
          <a:solidFill>
            <a:srgbClr val="FFC000"/>
          </a:solidFill>
        </a:ln>
      </dgm:spPr>
      <dgm:t>
        <a:bodyPr/>
        <a:lstStyle/>
        <a:p>
          <a:r>
            <a:rPr lang="en-US" b="1" baseline="0" dirty="0">
              <a:solidFill>
                <a:srgbClr val="FFC000"/>
              </a:solidFill>
            </a:rPr>
            <a:t>10. Performance Monitoring</a:t>
          </a:r>
          <a:endParaRPr lang="en-US" b="1" dirty="0">
            <a:solidFill>
              <a:srgbClr val="FFC000"/>
            </a:solidFill>
          </a:endParaRPr>
        </a:p>
      </dgm:t>
    </dgm:pt>
    <dgm:pt modelId="{A8BEA5E1-A11D-4E73-9DE8-9E65087AAAA8}" type="parTrans" cxnId="{F43026CD-83C0-4A03-ADB3-63D8EBB0B197}">
      <dgm:prSet/>
      <dgm:spPr/>
      <dgm:t>
        <a:bodyPr/>
        <a:lstStyle/>
        <a:p>
          <a:endParaRPr lang="en-US"/>
        </a:p>
      </dgm:t>
    </dgm:pt>
    <dgm:pt modelId="{A47158BA-8FF4-4BB5-A918-634BCD7EAF81}" type="sibTrans" cxnId="{F43026CD-83C0-4A03-ADB3-63D8EBB0B197}">
      <dgm:prSet/>
      <dgm:spPr/>
      <dgm:t>
        <a:bodyPr/>
        <a:lstStyle/>
        <a:p>
          <a:endParaRPr lang="en-US"/>
        </a:p>
      </dgm:t>
    </dgm:pt>
    <dgm:pt modelId="{CF8F9A35-8851-4BB6-9587-AF9F114BA5A7}">
      <dgm:prSet custT="1"/>
      <dgm:spPr>
        <a:noFill/>
        <a:ln w="19050">
          <a:noFill/>
        </a:ln>
      </dgm:spPr>
      <dgm:t>
        <a:bodyPr/>
        <a:lstStyle/>
        <a:p>
          <a:r>
            <a:rPr lang="en-US" sz="2000" i="0" baseline="0">
              <a:solidFill>
                <a:srgbClr val="264653"/>
              </a:solidFill>
            </a:rPr>
            <a:t>Establish a system to monitor the progress of return rate improvements and adapt strategies based on evolving trends.</a:t>
          </a:r>
          <a:endParaRPr lang="en-US" sz="2000" i="0">
            <a:solidFill>
              <a:srgbClr val="264653"/>
            </a:solidFill>
          </a:endParaRPr>
        </a:p>
      </dgm:t>
    </dgm:pt>
    <dgm:pt modelId="{583BB828-013A-47FB-BBB8-6D8015681EF0}" type="parTrans" cxnId="{57283C42-6CE0-4344-8D3C-4E1DDE00DB99}">
      <dgm:prSet/>
      <dgm:spPr/>
      <dgm:t>
        <a:bodyPr/>
        <a:lstStyle/>
        <a:p>
          <a:endParaRPr lang="en-US"/>
        </a:p>
      </dgm:t>
    </dgm:pt>
    <dgm:pt modelId="{347F35D6-EC83-457B-8823-52926DBFB1FD}" type="sibTrans" cxnId="{57283C42-6CE0-4344-8D3C-4E1DDE00DB99}">
      <dgm:prSet/>
      <dgm:spPr/>
      <dgm:t>
        <a:bodyPr/>
        <a:lstStyle/>
        <a:p>
          <a:endParaRPr lang="en-US"/>
        </a:p>
      </dgm:t>
    </dgm:pt>
    <dgm:pt modelId="{B015C834-C443-48CC-8F37-5C89618A6E40}" type="pres">
      <dgm:prSet presAssocID="{1745A6B0-B5A1-4B02-BB0B-BA5E3681FDE6}" presName="Name0" presStyleCnt="0">
        <dgm:presLayoutVars>
          <dgm:chMax/>
          <dgm:chPref val="3"/>
          <dgm:dir/>
          <dgm:animOne val="branch"/>
          <dgm:animLvl val="lvl"/>
        </dgm:presLayoutVars>
      </dgm:prSet>
      <dgm:spPr/>
    </dgm:pt>
    <dgm:pt modelId="{0776E9E3-A5B7-4C11-A9D0-2C8FF98F8F77}" type="pres">
      <dgm:prSet presAssocID="{00680676-E16A-46A0-800C-5CB8902A2A86}" presName="composite" presStyleCnt="0"/>
      <dgm:spPr/>
    </dgm:pt>
    <dgm:pt modelId="{516208D1-BFF5-4434-B082-73F8980EEF03}" type="pres">
      <dgm:prSet presAssocID="{00680676-E16A-46A0-800C-5CB8902A2A86}" presName="FirstChild" presStyleLbl="revTx" presStyleIdx="0" presStyleCnt="5">
        <dgm:presLayoutVars>
          <dgm:chMax val="0"/>
          <dgm:chPref val="0"/>
          <dgm:bulletEnabled val="1"/>
        </dgm:presLayoutVars>
      </dgm:prSet>
      <dgm:spPr/>
    </dgm:pt>
    <dgm:pt modelId="{9B9EE176-3325-47E7-946B-5046DB807156}" type="pres">
      <dgm:prSet presAssocID="{00680676-E16A-46A0-800C-5CB8902A2A86}" presName="Parent" presStyleLbl="alignNode1" presStyleIdx="0" presStyleCnt="5">
        <dgm:presLayoutVars>
          <dgm:chMax val="3"/>
          <dgm:chPref val="3"/>
          <dgm:bulletEnabled val="1"/>
        </dgm:presLayoutVars>
      </dgm:prSet>
      <dgm:spPr/>
    </dgm:pt>
    <dgm:pt modelId="{D3FC83B6-5513-4809-96EB-69FA3CB3DE90}" type="pres">
      <dgm:prSet presAssocID="{00680676-E16A-46A0-800C-5CB8902A2A86}" presName="Accent" presStyleLbl="parChTrans1D1" presStyleIdx="0" presStyleCnt="5"/>
      <dgm:spPr>
        <a:ln>
          <a:solidFill>
            <a:srgbClr val="FFC000"/>
          </a:solidFill>
        </a:ln>
      </dgm:spPr>
    </dgm:pt>
    <dgm:pt modelId="{37CB4A75-A50A-4C50-8916-30BEBA9AACA5}" type="pres">
      <dgm:prSet presAssocID="{5BEBA994-DD96-432B-9196-019E4BDEA4C4}" presName="sibTrans" presStyleCnt="0"/>
      <dgm:spPr/>
    </dgm:pt>
    <dgm:pt modelId="{0BFE309E-02C1-4783-B0FA-78C28DD8D2CD}" type="pres">
      <dgm:prSet presAssocID="{D3EDB08A-5584-4C70-BEF8-0A2551776C6B}" presName="composite" presStyleCnt="0"/>
      <dgm:spPr/>
    </dgm:pt>
    <dgm:pt modelId="{2BE96F4E-7635-40D8-9EB2-1B8662E9AA71}" type="pres">
      <dgm:prSet presAssocID="{D3EDB08A-5584-4C70-BEF8-0A2551776C6B}" presName="FirstChild" presStyleLbl="revTx" presStyleIdx="1" presStyleCnt="5">
        <dgm:presLayoutVars>
          <dgm:chMax val="0"/>
          <dgm:chPref val="0"/>
          <dgm:bulletEnabled val="1"/>
        </dgm:presLayoutVars>
      </dgm:prSet>
      <dgm:spPr/>
    </dgm:pt>
    <dgm:pt modelId="{4150FEFC-E65E-44DA-A113-05E38D09372E}" type="pres">
      <dgm:prSet presAssocID="{D3EDB08A-5584-4C70-BEF8-0A2551776C6B}" presName="Parent" presStyleLbl="alignNode1" presStyleIdx="1" presStyleCnt="5">
        <dgm:presLayoutVars>
          <dgm:chMax val="3"/>
          <dgm:chPref val="3"/>
          <dgm:bulletEnabled val="1"/>
        </dgm:presLayoutVars>
      </dgm:prSet>
      <dgm:spPr/>
    </dgm:pt>
    <dgm:pt modelId="{120EA1DD-21B1-442D-9A6D-17FB22B50A52}" type="pres">
      <dgm:prSet presAssocID="{D3EDB08A-5584-4C70-BEF8-0A2551776C6B}" presName="Accent" presStyleLbl="parChTrans1D1" presStyleIdx="1" presStyleCnt="5"/>
      <dgm:spPr>
        <a:ln>
          <a:solidFill>
            <a:srgbClr val="FFC000"/>
          </a:solidFill>
        </a:ln>
      </dgm:spPr>
    </dgm:pt>
    <dgm:pt modelId="{84735527-48A8-45A0-AC3D-6450C661377E}" type="pres">
      <dgm:prSet presAssocID="{4BAFB9AD-552B-4BB9-A10F-7BED5C81AA48}" presName="sibTrans" presStyleCnt="0"/>
      <dgm:spPr/>
    </dgm:pt>
    <dgm:pt modelId="{E1534120-BB0C-4033-9337-22651F7B1906}" type="pres">
      <dgm:prSet presAssocID="{8F767706-1295-47B7-9A42-FE72FCA2BFB1}" presName="composite" presStyleCnt="0"/>
      <dgm:spPr/>
    </dgm:pt>
    <dgm:pt modelId="{F3B5647E-3123-4D96-BB4F-89A306828D7D}" type="pres">
      <dgm:prSet presAssocID="{8F767706-1295-47B7-9A42-FE72FCA2BFB1}" presName="FirstChild" presStyleLbl="revTx" presStyleIdx="2" presStyleCnt="5">
        <dgm:presLayoutVars>
          <dgm:chMax val="0"/>
          <dgm:chPref val="0"/>
          <dgm:bulletEnabled val="1"/>
        </dgm:presLayoutVars>
      </dgm:prSet>
      <dgm:spPr/>
    </dgm:pt>
    <dgm:pt modelId="{0C65BC6D-95E6-489C-A5B6-809235D8EA94}" type="pres">
      <dgm:prSet presAssocID="{8F767706-1295-47B7-9A42-FE72FCA2BFB1}" presName="Parent" presStyleLbl="alignNode1" presStyleIdx="2" presStyleCnt="5">
        <dgm:presLayoutVars>
          <dgm:chMax val="3"/>
          <dgm:chPref val="3"/>
          <dgm:bulletEnabled val="1"/>
        </dgm:presLayoutVars>
      </dgm:prSet>
      <dgm:spPr/>
    </dgm:pt>
    <dgm:pt modelId="{70BD61B9-72DB-453A-8F59-774F23132C30}" type="pres">
      <dgm:prSet presAssocID="{8F767706-1295-47B7-9A42-FE72FCA2BFB1}" presName="Accent" presStyleLbl="parChTrans1D1" presStyleIdx="2" presStyleCnt="5"/>
      <dgm:spPr>
        <a:ln>
          <a:solidFill>
            <a:srgbClr val="FFC000"/>
          </a:solidFill>
        </a:ln>
      </dgm:spPr>
    </dgm:pt>
    <dgm:pt modelId="{319B4828-BE3C-42DD-86DB-2D84E83A6364}" type="pres">
      <dgm:prSet presAssocID="{7F9F89DD-AD19-468B-BBEE-23D85A9766D3}" presName="sibTrans" presStyleCnt="0"/>
      <dgm:spPr/>
    </dgm:pt>
    <dgm:pt modelId="{8B45CCC1-BC21-46FE-84A8-66BD4951B503}" type="pres">
      <dgm:prSet presAssocID="{108D85D0-5C48-40AB-A4EB-6796A008F4FF}" presName="composite" presStyleCnt="0"/>
      <dgm:spPr/>
    </dgm:pt>
    <dgm:pt modelId="{A945BAB1-B1A8-4477-886F-2D7A4D0A44E4}" type="pres">
      <dgm:prSet presAssocID="{108D85D0-5C48-40AB-A4EB-6796A008F4FF}" presName="FirstChild" presStyleLbl="revTx" presStyleIdx="3" presStyleCnt="5">
        <dgm:presLayoutVars>
          <dgm:chMax val="0"/>
          <dgm:chPref val="0"/>
          <dgm:bulletEnabled val="1"/>
        </dgm:presLayoutVars>
      </dgm:prSet>
      <dgm:spPr/>
    </dgm:pt>
    <dgm:pt modelId="{FF07C634-A6EE-4E12-9022-A9BBB6CFC5EE}" type="pres">
      <dgm:prSet presAssocID="{108D85D0-5C48-40AB-A4EB-6796A008F4FF}" presName="Parent" presStyleLbl="alignNode1" presStyleIdx="3" presStyleCnt="5">
        <dgm:presLayoutVars>
          <dgm:chMax val="3"/>
          <dgm:chPref val="3"/>
          <dgm:bulletEnabled val="1"/>
        </dgm:presLayoutVars>
      </dgm:prSet>
      <dgm:spPr/>
    </dgm:pt>
    <dgm:pt modelId="{6E00ED56-1BEA-4190-8CD3-E18256790C84}" type="pres">
      <dgm:prSet presAssocID="{108D85D0-5C48-40AB-A4EB-6796A008F4FF}" presName="Accent" presStyleLbl="parChTrans1D1" presStyleIdx="3" presStyleCnt="5"/>
      <dgm:spPr>
        <a:ln>
          <a:solidFill>
            <a:srgbClr val="FFC000"/>
          </a:solidFill>
        </a:ln>
      </dgm:spPr>
    </dgm:pt>
    <dgm:pt modelId="{62B66444-3583-4628-8BB1-98D3DB2A07B9}" type="pres">
      <dgm:prSet presAssocID="{761654B9-26DC-4450-BFDA-836B63763B32}" presName="sibTrans" presStyleCnt="0"/>
      <dgm:spPr/>
    </dgm:pt>
    <dgm:pt modelId="{8B31D606-BBEA-4A9B-B439-91B5625D3266}" type="pres">
      <dgm:prSet presAssocID="{0882A183-0AB3-420D-8A67-2E85CA3AD71E}" presName="composite" presStyleCnt="0"/>
      <dgm:spPr/>
    </dgm:pt>
    <dgm:pt modelId="{0014033E-C45F-42BB-BD7C-947EA573E3A8}" type="pres">
      <dgm:prSet presAssocID="{0882A183-0AB3-420D-8A67-2E85CA3AD71E}" presName="FirstChild" presStyleLbl="revTx" presStyleIdx="4" presStyleCnt="5">
        <dgm:presLayoutVars>
          <dgm:chMax val="0"/>
          <dgm:chPref val="0"/>
          <dgm:bulletEnabled val="1"/>
        </dgm:presLayoutVars>
      </dgm:prSet>
      <dgm:spPr/>
    </dgm:pt>
    <dgm:pt modelId="{1F1C6E62-ADCA-428E-9DDC-BF9990A7FF9E}" type="pres">
      <dgm:prSet presAssocID="{0882A183-0AB3-420D-8A67-2E85CA3AD71E}" presName="Parent" presStyleLbl="alignNode1" presStyleIdx="4" presStyleCnt="5">
        <dgm:presLayoutVars>
          <dgm:chMax val="3"/>
          <dgm:chPref val="3"/>
          <dgm:bulletEnabled val="1"/>
        </dgm:presLayoutVars>
      </dgm:prSet>
      <dgm:spPr/>
    </dgm:pt>
    <dgm:pt modelId="{25E220BD-DC83-4F32-A406-45C5F8F97FF9}" type="pres">
      <dgm:prSet presAssocID="{0882A183-0AB3-420D-8A67-2E85CA3AD71E}" presName="Accent" presStyleLbl="parChTrans1D1" presStyleIdx="4" presStyleCnt="5"/>
      <dgm:spPr>
        <a:ln>
          <a:solidFill>
            <a:srgbClr val="FFC000"/>
          </a:solidFill>
        </a:ln>
      </dgm:spPr>
    </dgm:pt>
  </dgm:ptLst>
  <dgm:cxnLst>
    <dgm:cxn modelId="{86056004-FAF6-4253-8D2E-CB360C041F91}" srcId="{00680676-E16A-46A0-800C-5CB8902A2A86}" destId="{A0E7A9C9-29EA-4AD9-89B4-6900DCCF8CEA}" srcOrd="0" destOrd="0" parTransId="{13F8EC6E-8B97-412F-B67A-1935E7104EAF}" sibTransId="{B11E6879-1BD2-461A-BCE5-056F7EC9F46C}"/>
    <dgm:cxn modelId="{58072D0D-8FD6-4364-AA2B-840BD086D3D5}" type="presOf" srcId="{00680676-E16A-46A0-800C-5CB8902A2A86}" destId="{9B9EE176-3325-47E7-946B-5046DB807156}" srcOrd="0" destOrd="0" presId="urn:microsoft.com/office/officeart/2011/layout/TabList"/>
    <dgm:cxn modelId="{0A537E1D-F11C-4646-BE53-F6BE67DC9439}" type="presOf" srcId="{FF70C5FF-F3C0-4B54-A3C7-BB207ED31992}" destId="{2BE96F4E-7635-40D8-9EB2-1B8662E9AA71}" srcOrd="0" destOrd="0" presId="urn:microsoft.com/office/officeart/2011/layout/TabList"/>
    <dgm:cxn modelId="{2B206E24-6C3F-4C58-9459-DD6DED51CC0A}" srcId="{108D85D0-5C48-40AB-A4EB-6796A008F4FF}" destId="{FEDBD9C1-66BD-481E-86AA-C12F33F3201F}" srcOrd="0" destOrd="0" parTransId="{C312C943-6567-46F7-B18D-D2C44D9CB170}" sibTransId="{C1F93143-FBF4-4E8A-B53D-095D63E86A88}"/>
    <dgm:cxn modelId="{96F10628-78FF-4220-9B33-D4208459860E}" type="presOf" srcId="{A0E7A9C9-29EA-4AD9-89B4-6900DCCF8CEA}" destId="{516208D1-BFF5-4434-B082-73F8980EEF03}" srcOrd="0" destOrd="0" presId="urn:microsoft.com/office/officeart/2011/layout/TabList"/>
    <dgm:cxn modelId="{E053635E-E52C-4782-838C-38BE4BA91A7F}" type="presOf" srcId="{D3EDB08A-5584-4C70-BEF8-0A2551776C6B}" destId="{4150FEFC-E65E-44DA-A113-05E38D09372E}" srcOrd="0" destOrd="0" presId="urn:microsoft.com/office/officeart/2011/layout/TabList"/>
    <dgm:cxn modelId="{57283C42-6CE0-4344-8D3C-4E1DDE00DB99}" srcId="{0882A183-0AB3-420D-8A67-2E85CA3AD71E}" destId="{CF8F9A35-8851-4BB6-9587-AF9F114BA5A7}" srcOrd="0" destOrd="0" parTransId="{583BB828-013A-47FB-BBB8-6D8015681EF0}" sibTransId="{347F35D6-EC83-457B-8823-52926DBFB1FD}"/>
    <dgm:cxn modelId="{79D21165-08D8-48A9-ADA1-68C89D7E7503}" srcId="{1745A6B0-B5A1-4B02-BB0B-BA5E3681FDE6}" destId="{D3EDB08A-5584-4C70-BEF8-0A2551776C6B}" srcOrd="1" destOrd="0" parTransId="{A73B735F-8DE5-4407-A4CC-2ADC6F7ED209}" sibTransId="{4BAFB9AD-552B-4BB9-A10F-7BED5C81AA48}"/>
    <dgm:cxn modelId="{11FF6251-8375-4F26-820C-FB2767292738}" type="presOf" srcId="{108D85D0-5C48-40AB-A4EB-6796A008F4FF}" destId="{FF07C634-A6EE-4E12-9022-A9BBB6CFC5EE}" srcOrd="0" destOrd="0" presId="urn:microsoft.com/office/officeart/2011/layout/TabList"/>
    <dgm:cxn modelId="{17DEFB57-72DD-465A-B711-69479EACE850}" srcId="{1745A6B0-B5A1-4B02-BB0B-BA5E3681FDE6}" destId="{00680676-E16A-46A0-800C-5CB8902A2A86}" srcOrd="0" destOrd="0" parTransId="{7426C2B3-FF40-4011-AD9B-00F4054BE762}" sibTransId="{5BEBA994-DD96-432B-9196-019E4BDEA4C4}"/>
    <dgm:cxn modelId="{53787A78-3F84-4C8E-8282-0E8BA8694DC8}" type="presOf" srcId="{FEDBD9C1-66BD-481E-86AA-C12F33F3201F}" destId="{A945BAB1-B1A8-4477-886F-2D7A4D0A44E4}" srcOrd="0" destOrd="0" presId="urn:microsoft.com/office/officeart/2011/layout/TabList"/>
    <dgm:cxn modelId="{D0FC7480-593A-42E3-8EFC-A0097298BF5D}" type="presOf" srcId="{8F767706-1295-47B7-9A42-FE72FCA2BFB1}" destId="{0C65BC6D-95E6-489C-A5B6-809235D8EA94}" srcOrd="0" destOrd="0" presId="urn:microsoft.com/office/officeart/2011/layout/TabList"/>
    <dgm:cxn modelId="{A3951198-B563-40E7-B686-1B34BDC58ED3}" srcId="{1745A6B0-B5A1-4B02-BB0B-BA5E3681FDE6}" destId="{8F767706-1295-47B7-9A42-FE72FCA2BFB1}" srcOrd="2" destOrd="0" parTransId="{EFF1AFD7-9B22-4A88-AB46-4DD0D6105222}" sibTransId="{7F9F89DD-AD19-468B-BBEE-23D85A9766D3}"/>
    <dgm:cxn modelId="{1AF46E9F-BE56-4F26-86BB-671A1A5F8B13}" type="presOf" srcId="{1745A6B0-B5A1-4B02-BB0B-BA5E3681FDE6}" destId="{B015C834-C443-48CC-8F37-5C89618A6E40}" srcOrd="0" destOrd="0" presId="urn:microsoft.com/office/officeart/2011/layout/TabList"/>
    <dgm:cxn modelId="{160112C8-D067-4027-ACF0-E62E62829AEC}" srcId="{1745A6B0-B5A1-4B02-BB0B-BA5E3681FDE6}" destId="{108D85D0-5C48-40AB-A4EB-6796A008F4FF}" srcOrd="3" destOrd="0" parTransId="{65F2E499-41FA-4CB1-B242-09FD8FB00069}" sibTransId="{761654B9-26DC-4450-BFDA-836B63763B32}"/>
    <dgm:cxn modelId="{F43026CD-83C0-4A03-ADB3-63D8EBB0B197}" srcId="{1745A6B0-B5A1-4B02-BB0B-BA5E3681FDE6}" destId="{0882A183-0AB3-420D-8A67-2E85CA3AD71E}" srcOrd="4" destOrd="0" parTransId="{A8BEA5E1-A11D-4E73-9DE8-9E65087AAAA8}" sibTransId="{A47158BA-8FF4-4BB5-A918-634BCD7EAF81}"/>
    <dgm:cxn modelId="{808197E8-3264-4D20-B292-3F6D1FF5DDBE}" type="presOf" srcId="{CF8F9A35-8851-4BB6-9587-AF9F114BA5A7}" destId="{0014033E-C45F-42BB-BD7C-947EA573E3A8}" srcOrd="0" destOrd="0" presId="urn:microsoft.com/office/officeart/2011/layout/TabList"/>
    <dgm:cxn modelId="{3B4222EC-A711-40E9-B0BE-0798B9C359A7}" type="presOf" srcId="{B9D68BC5-85A0-4570-886B-29BC7B129E2A}" destId="{F3B5647E-3123-4D96-BB4F-89A306828D7D}" srcOrd="0" destOrd="0" presId="urn:microsoft.com/office/officeart/2011/layout/TabList"/>
    <dgm:cxn modelId="{A3486EF1-3021-4D57-8276-993369ABD120}" srcId="{8F767706-1295-47B7-9A42-FE72FCA2BFB1}" destId="{B9D68BC5-85A0-4570-886B-29BC7B129E2A}" srcOrd="0" destOrd="0" parTransId="{FFB53C85-B402-4E42-AE1D-208D68DAA15A}" sibTransId="{8AAE31EC-A38C-4AEE-A44D-352621C2502E}"/>
    <dgm:cxn modelId="{53CB73F8-93DF-4254-AB78-552F041F58AF}" type="presOf" srcId="{0882A183-0AB3-420D-8A67-2E85CA3AD71E}" destId="{1F1C6E62-ADCA-428E-9DDC-BF9990A7FF9E}" srcOrd="0" destOrd="0" presId="urn:microsoft.com/office/officeart/2011/layout/TabList"/>
    <dgm:cxn modelId="{7F94BAFF-BE49-45B8-928F-6124240549A0}" srcId="{D3EDB08A-5584-4C70-BEF8-0A2551776C6B}" destId="{FF70C5FF-F3C0-4B54-A3C7-BB207ED31992}" srcOrd="0" destOrd="0" parTransId="{68B99A89-DE29-467C-86A7-990A51E3E589}" sibTransId="{E2CD96E1-F604-4526-8C22-2E249572B688}"/>
    <dgm:cxn modelId="{7B8E9819-A5F5-4131-8FD6-041AE2E3893F}" type="presParOf" srcId="{B015C834-C443-48CC-8F37-5C89618A6E40}" destId="{0776E9E3-A5B7-4C11-A9D0-2C8FF98F8F77}" srcOrd="0" destOrd="0" presId="urn:microsoft.com/office/officeart/2011/layout/TabList"/>
    <dgm:cxn modelId="{FB278FDE-F1C6-4531-B2B8-48841572B1B6}" type="presParOf" srcId="{0776E9E3-A5B7-4C11-A9D0-2C8FF98F8F77}" destId="{516208D1-BFF5-4434-B082-73F8980EEF03}" srcOrd="0" destOrd="0" presId="urn:microsoft.com/office/officeart/2011/layout/TabList"/>
    <dgm:cxn modelId="{C961CB50-BE9D-4F6D-80E5-BE3517419814}" type="presParOf" srcId="{0776E9E3-A5B7-4C11-A9D0-2C8FF98F8F77}" destId="{9B9EE176-3325-47E7-946B-5046DB807156}" srcOrd="1" destOrd="0" presId="urn:microsoft.com/office/officeart/2011/layout/TabList"/>
    <dgm:cxn modelId="{2ECFF336-57EC-4E14-B277-72FE54DEB23D}" type="presParOf" srcId="{0776E9E3-A5B7-4C11-A9D0-2C8FF98F8F77}" destId="{D3FC83B6-5513-4809-96EB-69FA3CB3DE90}" srcOrd="2" destOrd="0" presId="urn:microsoft.com/office/officeart/2011/layout/TabList"/>
    <dgm:cxn modelId="{0760C2CB-2972-4D4B-BAD6-97A08A5DE2B5}" type="presParOf" srcId="{B015C834-C443-48CC-8F37-5C89618A6E40}" destId="{37CB4A75-A50A-4C50-8916-30BEBA9AACA5}" srcOrd="1" destOrd="0" presId="urn:microsoft.com/office/officeart/2011/layout/TabList"/>
    <dgm:cxn modelId="{BDB5E32F-D63A-4884-9AD3-2BC3521B2180}" type="presParOf" srcId="{B015C834-C443-48CC-8F37-5C89618A6E40}" destId="{0BFE309E-02C1-4783-B0FA-78C28DD8D2CD}" srcOrd="2" destOrd="0" presId="urn:microsoft.com/office/officeart/2011/layout/TabList"/>
    <dgm:cxn modelId="{0D56B085-30F1-4C39-A2C5-9A754D8BD655}" type="presParOf" srcId="{0BFE309E-02C1-4783-B0FA-78C28DD8D2CD}" destId="{2BE96F4E-7635-40D8-9EB2-1B8662E9AA71}" srcOrd="0" destOrd="0" presId="urn:microsoft.com/office/officeart/2011/layout/TabList"/>
    <dgm:cxn modelId="{05CB36A1-C4BA-47FC-88F7-CA009E07CFD9}" type="presParOf" srcId="{0BFE309E-02C1-4783-B0FA-78C28DD8D2CD}" destId="{4150FEFC-E65E-44DA-A113-05E38D09372E}" srcOrd="1" destOrd="0" presId="urn:microsoft.com/office/officeart/2011/layout/TabList"/>
    <dgm:cxn modelId="{07971691-BFA3-45F0-9132-4C7324C4DAFB}" type="presParOf" srcId="{0BFE309E-02C1-4783-B0FA-78C28DD8D2CD}" destId="{120EA1DD-21B1-442D-9A6D-17FB22B50A52}" srcOrd="2" destOrd="0" presId="urn:microsoft.com/office/officeart/2011/layout/TabList"/>
    <dgm:cxn modelId="{8750448B-F7E6-4271-B203-CB0B79AE9D90}" type="presParOf" srcId="{B015C834-C443-48CC-8F37-5C89618A6E40}" destId="{84735527-48A8-45A0-AC3D-6450C661377E}" srcOrd="3" destOrd="0" presId="urn:microsoft.com/office/officeart/2011/layout/TabList"/>
    <dgm:cxn modelId="{68CC01C6-69EF-4102-A095-8EB2F9D4A5A7}" type="presParOf" srcId="{B015C834-C443-48CC-8F37-5C89618A6E40}" destId="{E1534120-BB0C-4033-9337-22651F7B1906}" srcOrd="4" destOrd="0" presId="urn:microsoft.com/office/officeart/2011/layout/TabList"/>
    <dgm:cxn modelId="{5030CBB0-A7E6-4666-9C0D-5C1EFF54D85E}" type="presParOf" srcId="{E1534120-BB0C-4033-9337-22651F7B1906}" destId="{F3B5647E-3123-4D96-BB4F-89A306828D7D}" srcOrd="0" destOrd="0" presId="urn:microsoft.com/office/officeart/2011/layout/TabList"/>
    <dgm:cxn modelId="{8A31DD39-534A-4E33-8198-93DFD01346F7}" type="presParOf" srcId="{E1534120-BB0C-4033-9337-22651F7B1906}" destId="{0C65BC6D-95E6-489C-A5B6-809235D8EA94}" srcOrd="1" destOrd="0" presId="urn:microsoft.com/office/officeart/2011/layout/TabList"/>
    <dgm:cxn modelId="{6DD7ABC7-6CD4-46EF-B53F-CE7FF240DC9F}" type="presParOf" srcId="{E1534120-BB0C-4033-9337-22651F7B1906}" destId="{70BD61B9-72DB-453A-8F59-774F23132C30}" srcOrd="2" destOrd="0" presId="urn:microsoft.com/office/officeart/2011/layout/TabList"/>
    <dgm:cxn modelId="{18C066E2-8A64-438F-822B-E02145AF79CA}" type="presParOf" srcId="{B015C834-C443-48CC-8F37-5C89618A6E40}" destId="{319B4828-BE3C-42DD-86DB-2D84E83A6364}" srcOrd="5" destOrd="0" presId="urn:microsoft.com/office/officeart/2011/layout/TabList"/>
    <dgm:cxn modelId="{C777FE35-2BF5-4465-98D0-896C6686471F}" type="presParOf" srcId="{B015C834-C443-48CC-8F37-5C89618A6E40}" destId="{8B45CCC1-BC21-46FE-84A8-66BD4951B503}" srcOrd="6" destOrd="0" presId="urn:microsoft.com/office/officeart/2011/layout/TabList"/>
    <dgm:cxn modelId="{F45CBC5F-8B5C-4EB5-97B4-08D3AD7D6BDC}" type="presParOf" srcId="{8B45CCC1-BC21-46FE-84A8-66BD4951B503}" destId="{A945BAB1-B1A8-4477-886F-2D7A4D0A44E4}" srcOrd="0" destOrd="0" presId="urn:microsoft.com/office/officeart/2011/layout/TabList"/>
    <dgm:cxn modelId="{AC2C09D6-BED7-44C7-9E70-08E0C4B4D750}" type="presParOf" srcId="{8B45CCC1-BC21-46FE-84A8-66BD4951B503}" destId="{FF07C634-A6EE-4E12-9022-A9BBB6CFC5EE}" srcOrd="1" destOrd="0" presId="urn:microsoft.com/office/officeart/2011/layout/TabList"/>
    <dgm:cxn modelId="{2412FC31-857B-4217-8B12-E257AE20D649}" type="presParOf" srcId="{8B45CCC1-BC21-46FE-84A8-66BD4951B503}" destId="{6E00ED56-1BEA-4190-8CD3-E18256790C84}" srcOrd="2" destOrd="0" presId="urn:microsoft.com/office/officeart/2011/layout/TabList"/>
    <dgm:cxn modelId="{3B6EA8EE-C817-4086-A14E-D50E7A86F710}" type="presParOf" srcId="{B015C834-C443-48CC-8F37-5C89618A6E40}" destId="{62B66444-3583-4628-8BB1-98D3DB2A07B9}" srcOrd="7" destOrd="0" presId="urn:microsoft.com/office/officeart/2011/layout/TabList"/>
    <dgm:cxn modelId="{284961B1-1EDA-428C-9878-6309855EA11F}" type="presParOf" srcId="{B015C834-C443-48CC-8F37-5C89618A6E40}" destId="{8B31D606-BBEA-4A9B-B439-91B5625D3266}" srcOrd="8" destOrd="0" presId="urn:microsoft.com/office/officeart/2011/layout/TabList"/>
    <dgm:cxn modelId="{1F1F210E-D5F5-4568-9DC4-8919F48030A5}" type="presParOf" srcId="{8B31D606-BBEA-4A9B-B439-91B5625D3266}" destId="{0014033E-C45F-42BB-BD7C-947EA573E3A8}" srcOrd="0" destOrd="0" presId="urn:microsoft.com/office/officeart/2011/layout/TabList"/>
    <dgm:cxn modelId="{6E564A69-F5C7-4E72-91C6-AC48857325A6}" type="presParOf" srcId="{8B31D606-BBEA-4A9B-B439-91B5625D3266}" destId="{1F1C6E62-ADCA-428E-9DDC-BF9990A7FF9E}" srcOrd="1" destOrd="0" presId="urn:microsoft.com/office/officeart/2011/layout/TabList"/>
    <dgm:cxn modelId="{FB6DA124-CE3B-4627-9614-73DA551EB894}" type="presParOf" srcId="{8B31D606-BBEA-4A9B-B439-91B5625D3266}" destId="{25E220BD-DC83-4F32-A406-45C5F8F97FF9}" srcOrd="2" destOrd="0" presId="urn:microsoft.com/office/officeart/2011/layout/TabList"/>
  </dgm:cxnLst>
  <dgm:bg/>
  <dgm:whole>
    <a:ln>
      <a:noFill/>
    </a:ln>
  </dgm:whole>
  <dgm:extLst>
    <a:ext uri="http://schemas.microsoft.com/office/drawing/2008/diagram">
      <dsp:dataModelExt xmlns:dsp="http://schemas.microsoft.com/office/drawing/2008/diagram" relId="rId11"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12CBFCA-7631-422E-97E9-71C953D3924E}" type="doc">
      <dgm:prSet loTypeId="urn:microsoft.com/office/officeart/2005/8/layout/hList7" loCatId="list" qsTypeId="urn:microsoft.com/office/officeart/2005/8/quickstyle/simple1" qsCatId="simple" csTypeId="urn:microsoft.com/office/officeart/2005/8/colors/accent1_2" csCatId="accent1" phldr="1"/>
      <dgm:spPr/>
      <dgm:t>
        <a:bodyPr/>
        <a:lstStyle/>
        <a:p>
          <a:endParaRPr lang="en-US"/>
        </a:p>
      </dgm:t>
    </dgm:pt>
    <dgm:pt modelId="{ADAB0BCB-FBB7-4AF0-862C-1D2CC69FDBA5}">
      <dgm:prSet custT="1"/>
      <dgm:spPr>
        <a:solidFill>
          <a:schemeClr val="accent5">
            <a:lumMod val="50000"/>
          </a:schemeClr>
        </a:solidFill>
      </dgm:spPr>
      <dgm:t>
        <a:bodyPr/>
        <a:lstStyle/>
        <a:p>
          <a:pPr algn="l"/>
          <a:r>
            <a:rPr lang="en-US" sz="2200" baseline="0" dirty="0"/>
            <a:t>Delur Services is a customer-centric company that provides a wide range of products to customers across different states. With a dedicated team of Customer Support Agents, they ensure that every customer interaction is handled with utmost care and efficiency. They take pride in delivering products on time and ensuring a seamless delivery performance to meet customers' expectations.</a:t>
          </a:r>
          <a:endParaRPr lang="en-US" sz="2200" dirty="0"/>
        </a:p>
      </dgm:t>
    </dgm:pt>
    <dgm:pt modelId="{2C552400-189E-4283-BBE5-49F2EF6EDB0B}" type="parTrans" cxnId="{0947014C-945B-4EC9-8C7D-A5D45001850A}">
      <dgm:prSet/>
      <dgm:spPr/>
      <dgm:t>
        <a:bodyPr/>
        <a:lstStyle/>
        <a:p>
          <a:endParaRPr lang="en-US"/>
        </a:p>
      </dgm:t>
    </dgm:pt>
    <dgm:pt modelId="{63CA6631-C2AB-461A-A2B0-9922E300ADE5}" type="sibTrans" cxnId="{0947014C-945B-4EC9-8C7D-A5D45001850A}">
      <dgm:prSet/>
      <dgm:spPr/>
      <dgm:t>
        <a:bodyPr/>
        <a:lstStyle/>
        <a:p>
          <a:endParaRPr lang="en-US"/>
        </a:p>
      </dgm:t>
    </dgm:pt>
    <dgm:pt modelId="{98C71718-1E6D-4780-AD9E-9CCFCD415813}">
      <dgm:prSet custT="1"/>
      <dgm:spPr>
        <a:solidFill>
          <a:schemeClr val="accent5">
            <a:lumMod val="50000"/>
          </a:schemeClr>
        </a:solidFill>
      </dgm:spPr>
      <dgm:t>
        <a:bodyPr/>
        <a:lstStyle/>
        <a:p>
          <a:pPr algn="r"/>
          <a:r>
            <a:rPr lang="en-US" sz="2300" baseline="0" dirty="0"/>
            <a:t>Delur Services is committed to maintaining a high level of customer satisfaction by carefully tracking customer feedback, and the focus on continuous improvement allows service enhancement based on valuable insights received from customers, providing an exceptional customer experience.</a:t>
          </a:r>
          <a:endParaRPr lang="en-US" sz="2300" dirty="0"/>
        </a:p>
      </dgm:t>
    </dgm:pt>
    <dgm:pt modelId="{A025D363-E452-4CF7-937E-04D1C9821975}" type="parTrans" cxnId="{28027172-C0BA-45DD-B1A0-5B785342291B}">
      <dgm:prSet/>
      <dgm:spPr/>
      <dgm:t>
        <a:bodyPr/>
        <a:lstStyle/>
        <a:p>
          <a:endParaRPr lang="en-US"/>
        </a:p>
      </dgm:t>
    </dgm:pt>
    <dgm:pt modelId="{C301E53C-33EC-4A63-A496-95BA6D4576A7}" type="sibTrans" cxnId="{28027172-C0BA-45DD-B1A0-5B785342291B}">
      <dgm:prSet/>
      <dgm:spPr/>
      <dgm:t>
        <a:bodyPr/>
        <a:lstStyle/>
        <a:p>
          <a:endParaRPr lang="en-US"/>
        </a:p>
      </dgm:t>
    </dgm:pt>
    <dgm:pt modelId="{07B3BE2E-760B-4F12-90BC-2CE654DA9086}" type="pres">
      <dgm:prSet presAssocID="{B12CBFCA-7631-422E-97E9-71C953D3924E}" presName="Name0" presStyleCnt="0">
        <dgm:presLayoutVars>
          <dgm:dir/>
          <dgm:resizeHandles val="exact"/>
        </dgm:presLayoutVars>
      </dgm:prSet>
      <dgm:spPr/>
    </dgm:pt>
    <dgm:pt modelId="{977E8086-B72B-4E8F-A732-EB7BB313CBCF}" type="pres">
      <dgm:prSet presAssocID="{B12CBFCA-7631-422E-97E9-71C953D3924E}" presName="fgShape" presStyleLbl="fgShp" presStyleIdx="0" presStyleCnt="1" custScaleY="79553" custLinFactNeighborX="0" custLinFactNeighborY="43557"/>
      <dgm:spPr>
        <a:solidFill>
          <a:schemeClr val="accent5">
            <a:lumMod val="75000"/>
          </a:schemeClr>
        </a:solidFill>
        <a:ln w="19050">
          <a:solidFill>
            <a:srgbClr val="FFC000"/>
          </a:solidFill>
        </a:ln>
      </dgm:spPr>
    </dgm:pt>
    <dgm:pt modelId="{4B2C14C9-C64D-4265-953E-06A483596369}" type="pres">
      <dgm:prSet presAssocID="{B12CBFCA-7631-422E-97E9-71C953D3924E}" presName="linComp" presStyleCnt="0"/>
      <dgm:spPr/>
    </dgm:pt>
    <dgm:pt modelId="{A54D1A1B-B513-497C-8F7A-E3405E9E72C7}" type="pres">
      <dgm:prSet presAssocID="{ADAB0BCB-FBB7-4AF0-862C-1D2CC69FDBA5}" presName="compNode" presStyleCnt="0"/>
      <dgm:spPr/>
    </dgm:pt>
    <dgm:pt modelId="{A33B7B5F-CDA5-4DFE-B19E-462EC4F67297}" type="pres">
      <dgm:prSet presAssocID="{ADAB0BCB-FBB7-4AF0-862C-1D2CC69FDBA5}" presName="bkgdShape" presStyleLbl="node1" presStyleIdx="0" presStyleCnt="2" custLinFactNeighborX="867" custLinFactNeighborY="-1915"/>
      <dgm:spPr/>
    </dgm:pt>
    <dgm:pt modelId="{618F3BDD-7B88-4F4A-994D-F9760C912198}" type="pres">
      <dgm:prSet presAssocID="{ADAB0BCB-FBB7-4AF0-862C-1D2CC69FDBA5}" presName="nodeTx" presStyleLbl="node1" presStyleIdx="0" presStyleCnt="2">
        <dgm:presLayoutVars>
          <dgm:bulletEnabled val="1"/>
        </dgm:presLayoutVars>
      </dgm:prSet>
      <dgm:spPr/>
    </dgm:pt>
    <dgm:pt modelId="{0D5D442D-FD3D-432F-9AEB-02C75C7E0C80}" type="pres">
      <dgm:prSet presAssocID="{ADAB0BCB-FBB7-4AF0-862C-1D2CC69FDBA5}" presName="invisiNode" presStyleLbl="node1" presStyleIdx="0" presStyleCnt="2"/>
      <dgm:spPr/>
    </dgm:pt>
    <dgm:pt modelId="{68EA31ED-EB0D-4ABF-A997-49E034F30C27}" type="pres">
      <dgm:prSet presAssocID="{ADAB0BCB-FBB7-4AF0-862C-1D2CC69FDBA5}" presName="imagNode" presStyleLbl="fgImgPlace1" presStyleIdx="0" presStyleCnt="2" custScaleX="89386" custScaleY="89386" custLinFactNeighborX="0" custLinFactNeighborY="-14454"/>
      <dgm:spPr>
        <a:blipFill rotWithShape="1">
          <a:blip xmlns:r="http://schemas.openxmlformats.org/officeDocument/2006/relationships" r:embed="rId1">
            <a:extLst>
              <a:ext uri="{28A0092B-C50C-407E-A947-70E740481C1C}">
                <a14:useLocalDpi xmlns:a14="http://schemas.microsoft.com/office/drawing/2010/main" val="0"/>
              </a:ext>
            </a:extLst>
          </a:blip>
          <a:srcRect/>
          <a:stretch>
            <a:fillRect t="-6000" b="-6000"/>
          </a:stretch>
        </a:blipFill>
        <a:ln w="19050">
          <a:solidFill>
            <a:srgbClr val="FFC000"/>
          </a:solidFill>
        </a:ln>
      </dgm:spPr>
    </dgm:pt>
    <dgm:pt modelId="{B3C322A6-88EF-46AD-8836-6608E66B3026}" type="pres">
      <dgm:prSet presAssocID="{63CA6631-C2AB-461A-A2B0-9922E300ADE5}" presName="sibTrans" presStyleLbl="sibTrans2D1" presStyleIdx="0" presStyleCnt="0"/>
      <dgm:spPr/>
    </dgm:pt>
    <dgm:pt modelId="{94D6EC6B-9D36-4B12-B98F-04B6D55E29DF}" type="pres">
      <dgm:prSet presAssocID="{98C71718-1E6D-4780-AD9E-9CCFCD415813}" presName="compNode" presStyleCnt="0"/>
      <dgm:spPr/>
    </dgm:pt>
    <dgm:pt modelId="{2E46C289-D469-4926-BFFA-B19F55668C0C}" type="pres">
      <dgm:prSet presAssocID="{98C71718-1E6D-4780-AD9E-9CCFCD415813}" presName="bkgdShape" presStyleLbl="node1" presStyleIdx="1" presStyleCnt="2" custLinFactNeighborX="87" custLinFactNeighborY="0"/>
      <dgm:spPr/>
    </dgm:pt>
    <dgm:pt modelId="{85BDA6C7-60FE-4DC3-8358-399E08B4C9CD}" type="pres">
      <dgm:prSet presAssocID="{98C71718-1E6D-4780-AD9E-9CCFCD415813}" presName="nodeTx" presStyleLbl="node1" presStyleIdx="1" presStyleCnt="2">
        <dgm:presLayoutVars>
          <dgm:bulletEnabled val="1"/>
        </dgm:presLayoutVars>
      </dgm:prSet>
      <dgm:spPr/>
    </dgm:pt>
    <dgm:pt modelId="{B3031CF2-D91E-4CA4-A35C-2B1A71AC0ED7}" type="pres">
      <dgm:prSet presAssocID="{98C71718-1E6D-4780-AD9E-9CCFCD415813}" presName="invisiNode" presStyleLbl="node1" presStyleIdx="1" presStyleCnt="2"/>
      <dgm:spPr/>
    </dgm:pt>
    <dgm:pt modelId="{D2ED48B8-C9EC-40E4-9711-C5A3F3C888FA}" type="pres">
      <dgm:prSet presAssocID="{98C71718-1E6D-4780-AD9E-9CCFCD415813}" presName="imagNode" presStyleLbl="fgImgPlace1" presStyleIdx="1" presStyleCnt="2" custScaleX="96691" custScaleY="96691" custLinFactNeighborX="522" custLinFactNeighborY="-13045"/>
      <dgm:spPr>
        <a:blipFill>
          <a:blip xmlns:r="http://schemas.openxmlformats.org/officeDocument/2006/relationships" r:embed="rId1">
            <a:extLst>
              <a:ext uri="{28A0092B-C50C-407E-A947-70E740481C1C}">
                <a14:useLocalDpi xmlns:a14="http://schemas.microsoft.com/office/drawing/2010/main" val="0"/>
              </a:ext>
            </a:extLst>
          </a:blip>
          <a:srcRect/>
          <a:stretch>
            <a:fillRect t="-6000" b="-6000"/>
          </a:stretch>
        </a:blipFill>
        <a:ln w="19050">
          <a:solidFill>
            <a:srgbClr val="FFC000"/>
          </a:solidFill>
        </a:ln>
      </dgm:spPr>
    </dgm:pt>
  </dgm:ptLst>
  <dgm:cxnLst>
    <dgm:cxn modelId="{E8C66F29-3085-46BC-B1CD-5290E483A653}" type="presOf" srcId="{98C71718-1E6D-4780-AD9E-9CCFCD415813}" destId="{85BDA6C7-60FE-4DC3-8358-399E08B4C9CD}" srcOrd="1" destOrd="0" presId="urn:microsoft.com/office/officeart/2005/8/layout/hList7"/>
    <dgm:cxn modelId="{30589847-13E3-42FE-BB1C-8DE74F258FE3}" type="presOf" srcId="{B12CBFCA-7631-422E-97E9-71C953D3924E}" destId="{07B3BE2E-760B-4F12-90BC-2CE654DA9086}" srcOrd="0" destOrd="0" presId="urn:microsoft.com/office/officeart/2005/8/layout/hList7"/>
    <dgm:cxn modelId="{0947014C-945B-4EC9-8C7D-A5D45001850A}" srcId="{B12CBFCA-7631-422E-97E9-71C953D3924E}" destId="{ADAB0BCB-FBB7-4AF0-862C-1D2CC69FDBA5}" srcOrd="0" destOrd="0" parTransId="{2C552400-189E-4283-BBE5-49F2EF6EDB0B}" sibTransId="{63CA6631-C2AB-461A-A2B0-9922E300ADE5}"/>
    <dgm:cxn modelId="{28027172-C0BA-45DD-B1A0-5B785342291B}" srcId="{B12CBFCA-7631-422E-97E9-71C953D3924E}" destId="{98C71718-1E6D-4780-AD9E-9CCFCD415813}" srcOrd="1" destOrd="0" parTransId="{A025D363-E452-4CF7-937E-04D1C9821975}" sibTransId="{C301E53C-33EC-4A63-A496-95BA6D4576A7}"/>
    <dgm:cxn modelId="{081944A5-3D47-47BA-BE1B-905A1D7F630C}" type="presOf" srcId="{98C71718-1E6D-4780-AD9E-9CCFCD415813}" destId="{2E46C289-D469-4926-BFFA-B19F55668C0C}" srcOrd="0" destOrd="0" presId="urn:microsoft.com/office/officeart/2005/8/layout/hList7"/>
    <dgm:cxn modelId="{2D8306AF-395B-40E4-9A83-AF0BA7D3E53D}" type="presOf" srcId="{63CA6631-C2AB-461A-A2B0-9922E300ADE5}" destId="{B3C322A6-88EF-46AD-8836-6608E66B3026}" srcOrd="0" destOrd="0" presId="urn:microsoft.com/office/officeart/2005/8/layout/hList7"/>
    <dgm:cxn modelId="{1DAB43CD-7A99-460B-8F1D-55787E45E5ED}" type="presOf" srcId="{ADAB0BCB-FBB7-4AF0-862C-1D2CC69FDBA5}" destId="{A33B7B5F-CDA5-4DFE-B19E-462EC4F67297}" srcOrd="0" destOrd="0" presId="urn:microsoft.com/office/officeart/2005/8/layout/hList7"/>
    <dgm:cxn modelId="{25A671E0-11E3-428D-83A0-E1473D53604C}" type="presOf" srcId="{ADAB0BCB-FBB7-4AF0-862C-1D2CC69FDBA5}" destId="{618F3BDD-7B88-4F4A-994D-F9760C912198}" srcOrd="1" destOrd="0" presId="urn:microsoft.com/office/officeart/2005/8/layout/hList7"/>
    <dgm:cxn modelId="{77BBD3E4-7ACB-42F7-AADC-E77A755DDD7F}" type="presParOf" srcId="{07B3BE2E-760B-4F12-90BC-2CE654DA9086}" destId="{977E8086-B72B-4E8F-A732-EB7BB313CBCF}" srcOrd="0" destOrd="0" presId="urn:microsoft.com/office/officeart/2005/8/layout/hList7"/>
    <dgm:cxn modelId="{F4E4E6DD-C7DC-4560-9765-0BC39D56A7B2}" type="presParOf" srcId="{07B3BE2E-760B-4F12-90BC-2CE654DA9086}" destId="{4B2C14C9-C64D-4265-953E-06A483596369}" srcOrd="1" destOrd="0" presId="urn:microsoft.com/office/officeart/2005/8/layout/hList7"/>
    <dgm:cxn modelId="{35C95B72-B577-418C-8BFF-B0D192E6CEB9}" type="presParOf" srcId="{4B2C14C9-C64D-4265-953E-06A483596369}" destId="{A54D1A1B-B513-497C-8F7A-E3405E9E72C7}" srcOrd="0" destOrd="0" presId="urn:microsoft.com/office/officeart/2005/8/layout/hList7"/>
    <dgm:cxn modelId="{C86BBE8C-D208-434E-9A82-4AC2A38AEBED}" type="presParOf" srcId="{A54D1A1B-B513-497C-8F7A-E3405E9E72C7}" destId="{A33B7B5F-CDA5-4DFE-B19E-462EC4F67297}" srcOrd="0" destOrd="0" presId="urn:microsoft.com/office/officeart/2005/8/layout/hList7"/>
    <dgm:cxn modelId="{328099D4-B06B-4AE9-9F16-36FDA6DC010C}" type="presParOf" srcId="{A54D1A1B-B513-497C-8F7A-E3405E9E72C7}" destId="{618F3BDD-7B88-4F4A-994D-F9760C912198}" srcOrd="1" destOrd="0" presId="urn:microsoft.com/office/officeart/2005/8/layout/hList7"/>
    <dgm:cxn modelId="{A62BC49C-EB18-4D76-9D9F-BE2CFC080DF1}" type="presParOf" srcId="{A54D1A1B-B513-497C-8F7A-E3405E9E72C7}" destId="{0D5D442D-FD3D-432F-9AEB-02C75C7E0C80}" srcOrd="2" destOrd="0" presId="urn:microsoft.com/office/officeart/2005/8/layout/hList7"/>
    <dgm:cxn modelId="{C76DC180-63AC-47DB-A1F9-C337ABAFB7B8}" type="presParOf" srcId="{A54D1A1B-B513-497C-8F7A-E3405E9E72C7}" destId="{68EA31ED-EB0D-4ABF-A997-49E034F30C27}" srcOrd="3" destOrd="0" presId="urn:microsoft.com/office/officeart/2005/8/layout/hList7"/>
    <dgm:cxn modelId="{CB5A6C70-7ADB-4BBF-9CC3-996839C8EF67}" type="presParOf" srcId="{4B2C14C9-C64D-4265-953E-06A483596369}" destId="{B3C322A6-88EF-46AD-8836-6608E66B3026}" srcOrd="1" destOrd="0" presId="urn:microsoft.com/office/officeart/2005/8/layout/hList7"/>
    <dgm:cxn modelId="{34626C2F-E33B-4B4A-9BFB-D7B4A87A77DC}" type="presParOf" srcId="{4B2C14C9-C64D-4265-953E-06A483596369}" destId="{94D6EC6B-9D36-4B12-B98F-04B6D55E29DF}" srcOrd="2" destOrd="0" presId="urn:microsoft.com/office/officeart/2005/8/layout/hList7"/>
    <dgm:cxn modelId="{FC438862-C67E-4818-96ED-5A3C31293273}" type="presParOf" srcId="{94D6EC6B-9D36-4B12-B98F-04B6D55E29DF}" destId="{2E46C289-D469-4926-BFFA-B19F55668C0C}" srcOrd="0" destOrd="0" presId="urn:microsoft.com/office/officeart/2005/8/layout/hList7"/>
    <dgm:cxn modelId="{4417917C-FE3D-4EEC-8D08-4D2FC9D64593}" type="presParOf" srcId="{94D6EC6B-9D36-4B12-B98F-04B6D55E29DF}" destId="{85BDA6C7-60FE-4DC3-8358-399E08B4C9CD}" srcOrd="1" destOrd="0" presId="urn:microsoft.com/office/officeart/2005/8/layout/hList7"/>
    <dgm:cxn modelId="{CED32941-CB87-4277-AF4E-1D09A26A76CB}" type="presParOf" srcId="{94D6EC6B-9D36-4B12-B98F-04B6D55E29DF}" destId="{B3031CF2-D91E-4CA4-A35C-2B1A71AC0ED7}" srcOrd="2" destOrd="0" presId="urn:microsoft.com/office/officeart/2005/8/layout/hList7"/>
    <dgm:cxn modelId="{884D7E40-1813-4285-AAF0-D988F8C139D2}" type="presParOf" srcId="{94D6EC6B-9D36-4B12-B98F-04B6D55E29DF}" destId="{D2ED48B8-C9EC-40E4-9711-C5A3F3C888FA}" srcOrd="3" destOrd="0" presId="urn:microsoft.com/office/officeart/2005/8/layout/hList7"/>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352E2BD5-C555-4A32-B26E-782A85568602}" type="doc">
      <dgm:prSet loTypeId="urn:microsoft.com/office/officeart/2005/8/layout/vList3" loCatId="list" qsTypeId="urn:microsoft.com/office/officeart/2005/8/quickstyle/simple1" qsCatId="simple" csTypeId="urn:microsoft.com/office/officeart/2005/8/colors/accent1_2" csCatId="accent1" phldr="1"/>
      <dgm:spPr/>
      <dgm:t>
        <a:bodyPr/>
        <a:lstStyle/>
        <a:p>
          <a:endParaRPr lang="en-US"/>
        </a:p>
      </dgm:t>
    </dgm:pt>
    <dgm:pt modelId="{FC7ACCE4-6D08-4F21-94DC-FA355167E481}">
      <dgm:prSet custT="1"/>
      <dgm:spPr>
        <a:solidFill>
          <a:srgbClr val="264653"/>
        </a:solidFill>
        <a:ln w="19050">
          <a:solidFill>
            <a:srgbClr val="FFC000"/>
          </a:solidFill>
        </a:ln>
      </dgm:spPr>
      <dgm:t>
        <a:bodyPr/>
        <a:lstStyle/>
        <a:p>
          <a:r>
            <a:rPr lang="en-US" sz="6000" b="1" baseline="0" dirty="0">
              <a:solidFill>
                <a:srgbClr val="FFC000"/>
              </a:solidFill>
            </a:rPr>
            <a:t>DASHBOARD</a:t>
          </a:r>
          <a:endParaRPr lang="en-US" sz="6000" b="1" dirty="0">
            <a:solidFill>
              <a:srgbClr val="FFC000"/>
            </a:solidFill>
          </a:endParaRPr>
        </a:p>
      </dgm:t>
    </dgm:pt>
    <dgm:pt modelId="{64680509-376B-47B0-89B7-16C750D929B2}" type="parTrans" cxnId="{29BB1F57-11EC-4634-8E1F-44189A1EE824}">
      <dgm:prSet/>
      <dgm:spPr/>
      <dgm:t>
        <a:bodyPr/>
        <a:lstStyle/>
        <a:p>
          <a:endParaRPr lang="en-US"/>
        </a:p>
      </dgm:t>
    </dgm:pt>
    <dgm:pt modelId="{31DFD370-54C1-4818-AEC1-1588DD31CD8E}" type="sibTrans" cxnId="{29BB1F57-11EC-4634-8E1F-44189A1EE824}">
      <dgm:prSet/>
      <dgm:spPr/>
      <dgm:t>
        <a:bodyPr/>
        <a:lstStyle/>
        <a:p>
          <a:endParaRPr lang="en-US"/>
        </a:p>
      </dgm:t>
    </dgm:pt>
    <dgm:pt modelId="{E2541296-2278-4744-8343-E4E663AD8082}" type="pres">
      <dgm:prSet presAssocID="{352E2BD5-C555-4A32-B26E-782A85568602}" presName="linearFlow" presStyleCnt="0">
        <dgm:presLayoutVars>
          <dgm:dir/>
          <dgm:resizeHandles val="exact"/>
        </dgm:presLayoutVars>
      </dgm:prSet>
      <dgm:spPr/>
    </dgm:pt>
    <dgm:pt modelId="{5B745396-F1CD-4878-9E06-DA7794A8DFAE}" type="pres">
      <dgm:prSet presAssocID="{FC7ACCE4-6D08-4F21-94DC-FA355167E481}" presName="composite" presStyleCnt="0"/>
      <dgm:spPr/>
    </dgm:pt>
    <dgm:pt modelId="{97C43C9A-B811-4B65-BC57-7B318CF85A4D}" type="pres">
      <dgm:prSet presAssocID="{FC7ACCE4-6D08-4F21-94DC-FA355167E481}" presName="imgShp" presStyleLbl="fgImgPlace1" presStyleIdx="0" presStyleCnt="1" custLinFactX="-61638" custLinFactNeighborX="-100000" custLinFactNeighborY="-15848"/>
      <dgm:spPr>
        <a:blipFill>
          <a:blip xmlns:r="http://schemas.openxmlformats.org/officeDocument/2006/relationships" r:embed="rId1">
            <a:duotone>
              <a:prstClr val="black"/>
              <a:schemeClr val="accent5">
                <a:tint val="45000"/>
                <a:satMod val="400000"/>
              </a:schemeClr>
            </a:duotone>
          </a:blip>
          <a:srcRect/>
          <a:stretch>
            <a:fillRect t="-6000" b="-6000"/>
          </a:stretch>
        </a:blipFill>
        <a:ln w="19050">
          <a:solidFill>
            <a:srgbClr val="FFC000"/>
          </a:solidFill>
        </a:ln>
      </dgm:spPr>
    </dgm:pt>
    <dgm:pt modelId="{C44EF8A2-A7D4-4FAF-BBF9-A94758E445F8}" type="pres">
      <dgm:prSet presAssocID="{FC7ACCE4-6D08-4F21-94DC-FA355167E481}" presName="txShp" presStyleLbl="node1" presStyleIdx="0" presStyleCnt="1" custScaleX="150376" custLinFactNeighborX="-4481" custLinFactNeighborY="-49">
        <dgm:presLayoutVars>
          <dgm:bulletEnabled val="1"/>
        </dgm:presLayoutVars>
      </dgm:prSet>
      <dgm:spPr/>
    </dgm:pt>
  </dgm:ptLst>
  <dgm:cxnLst>
    <dgm:cxn modelId="{DE29554F-B447-444F-A59E-ABA88A7DA2ED}" type="presOf" srcId="{FC7ACCE4-6D08-4F21-94DC-FA355167E481}" destId="{C44EF8A2-A7D4-4FAF-BBF9-A94758E445F8}" srcOrd="0" destOrd="0" presId="urn:microsoft.com/office/officeart/2005/8/layout/vList3"/>
    <dgm:cxn modelId="{29BB1F57-11EC-4634-8E1F-44189A1EE824}" srcId="{352E2BD5-C555-4A32-B26E-782A85568602}" destId="{FC7ACCE4-6D08-4F21-94DC-FA355167E481}" srcOrd="0" destOrd="0" parTransId="{64680509-376B-47B0-89B7-16C750D929B2}" sibTransId="{31DFD370-54C1-4818-AEC1-1588DD31CD8E}"/>
    <dgm:cxn modelId="{2E69B193-D964-428B-B5DA-1E47E5FF106A}" type="presOf" srcId="{352E2BD5-C555-4A32-B26E-782A85568602}" destId="{E2541296-2278-4744-8343-E4E663AD8082}" srcOrd="0" destOrd="0" presId="urn:microsoft.com/office/officeart/2005/8/layout/vList3"/>
    <dgm:cxn modelId="{C4DA6137-EB06-4E7D-B227-45A28024BF15}" type="presParOf" srcId="{E2541296-2278-4744-8343-E4E663AD8082}" destId="{5B745396-F1CD-4878-9E06-DA7794A8DFAE}" srcOrd="0" destOrd="0" presId="urn:microsoft.com/office/officeart/2005/8/layout/vList3"/>
    <dgm:cxn modelId="{AF1EF16C-5281-4078-B81D-9F30B59B3E7A}" type="presParOf" srcId="{5B745396-F1CD-4878-9E06-DA7794A8DFAE}" destId="{97C43C9A-B811-4B65-BC57-7B318CF85A4D}" srcOrd="0" destOrd="0" presId="urn:microsoft.com/office/officeart/2005/8/layout/vList3"/>
    <dgm:cxn modelId="{CC243A8D-8561-4739-97F6-056C1C08C659}" type="presParOf" srcId="{5B745396-F1CD-4878-9E06-DA7794A8DFAE}" destId="{C44EF8A2-A7D4-4FAF-BBF9-A94758E445F8}"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21.xml><?xml version="1.0" encoding="utf-8"?>
<dgm:dataModel xmlns:dgm="http://schemas.openxmlformats.org/drawingml/2006/diagram" xmlns:a="http://schemas.openxmlformats.org/drawingml/2006/main">
  <dgm:ptLst>
    <dgm:pt modelId="{352E2BD5-C555-4A32-B26E-782A85568602}" type="doc">
      <dgm:prSet loTypeId="urn:microsoft.com/office/officeart/2005/8/layout/vList3" loCatId="list" qsTypeId="urn:microsoft.com/office/officeart/2005/8/quickstyle/simple1" qsCatId="simple" csTypeId="urn:microsoft.com/office/officeart/2005/8/colors/accent1_2" csCatId="accent1" phldr="1"/>
      <dgm:spPr/>
      <dgm:t>
        <a:bodyPr/>
        <a:lstStyle/>
        <a:p>
          <a:endParaRPr lang="en-US"/>
        </a:p>
      </dgm:t>
    </dgm:pt>
    <dgm:pt modelId="{E2541296-2278-4744-8343-E4E663AD8082}" type="pres">
      <dgm:prSet presAssocID="{352E2BD5-C555-4A32-B26E-782A85568602}" presName="linearFlow" presStyleCnt="0">
        <dgm:presLayoutVars>
          <dgm:dir/>
          <dgm:resizeHandles val="exact"/>
        </dgm:presLayoutVars>
      </dgm:prSet>
      <dgm:spPr/>
    </dgm:pt>
  </dgm:ptLst>
  <dgm:cxnLst>
    <dgm:cxn modelId="{2E69B193-D964-428B-B5DA-1E47E5FF106A}" type="presOf" srcId="{352E2BD5-C555-4A32-B26E-782A85568602}" destId="{E2541296-2278-4744-8343-E4E663AD8082}" srcOrd="0"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22.xml><?xml version="1.0" encoding="utf-8"?>
<dgm:dataModel xmlns:dgm="http://schemas.openxmlformats.org/drawingml/2006/diagram" xmlns:a="http://schemas.openxmlformats.org/drawingml/2006/main">
  <dgm:ptLst>
    <dgm:pt modelId="{30DD4969-371A-43EF-9EF6-B8D88B03F271}" type="doc">
      <dgm:prSet loTypeId="urn:microsoft.com/office/officeart/2005/8/layout/vList3" loCatId="list" qsTypeId="urn:microsoft.com/office/officeart/2005/8/quickstyle/simple1" qsCatId="simple" csTypeId="urn:microsoft.com/office/officeart/2005/8/colors/accent1_2" csCatId="accent1" phldr="1"/>
      <dgm:spPr/>
      <dgm:t>
        <a:bodyPr/>
        <a:lstStyle/>
        <a:p>
          <a:endParaRPr lang="en-US"/>
        </a:p>
      </dgm:t>
    </dgm:pt>
    <dgm:pt modelId="{C36F0134-F8DE-4918-A33E-D28B32D176CB}">
      <dgm:prSet custT="1"/>
      <dgm:spPr>
        <a:solidFill>
          <a:schemeClr val="accent5">
            <a:lumMod val="50000"/>
          </a:schemeClr>
        </a:solidFill>
        <a:ln>
          <a:solidFill>
            <a:srgbClr val="FFC000"/>
          </a:solidFill>
        </a:ln>
      </dgm:spPr>
      <dgm:t>
        <a:bodyPr/>
        <a:lstStyle/>
        <a:p>
          <a:r>
            <a:rPr lang="en-US" sz="9600" b="1" baseline="0" dirty="0">
              <a:solidFill>
                <a:srgbClr val="FFC000"/>
              </a:solidFill>
            </a:rPr>
            <a:t>THANK YOU!</a:t>
          </a:r>
          <a:endParaRPr lang="en-US" sz="9600" dirty="0">
            <a:solidFill>
              <a:srgbClr val="FFC000"/>
            </a:solidFill>
          </a:endParaRPr>
        </a:p>
      </dgm:t>
    </dgm:pt>
    <dgm:pt modelId="{A18BBABE-F75A-4B6A-B101-9C64ADB99778}" type="parTrans" cxnId="{9706527C-815A-4AD3-84FD-1BE3C46BE365}">
      <dgm:prSet/>
      <dgm:spPr/>
      <dgm:t>
        <a:bodyPr/>
        <a:lstStyle/>
        <a:p>
          <a:endParaRPr lang="en-US"/>
        </a:p>
      </dgm:t>
    </dgm:pt>
    <dgm:pt modelId="{46312591-D92A-43A6-B847-E82424272AD6}" type="sibTrans" cxnId="{9706527C-815A-4AD3-84FD-1BE3C46BE365}">
      <dgm:prSet/>
      <dgm:spPr/>
      <dgm:t>
        <a:bodyPr/>
        <a:lstStyle/>
        <a:p>
          <a:endParaRPr lang="en-US"/>
        </a:p>
      </dgm:t>
    </dgm:pt>
    <dgm:pt modelId="{F379DFF4-78C3-4062-9FC5-5E03255C9E01}" type="pres">
      <dgm:prSet presAssocID="{30DD4969-371A-43EF-9EF6-B8D88B03F271}" presName="linearFlow" presStyleCnt="0">
        <dgm:presLayoutVars>
          <dgm:dir/>
          <dgm:resizeHandles val="exact"/>
        </dgm:presLayoutVars>
      </dgm:prSet>
      <dgm:spPr/>
    </dgm:pt>
    <dgm:pt modelId="{C1EC94A7-9F28-4015-A29B-2D76ED1C40D5}" type="pres">
      <dgm:prSet presAssocID="{C36F0134-F8DE-4918-A33E-D28B32D176CB}" presName="composite" presStyleCnt="0"/>
      <dgm:spPr/>
    </dgm:pt>
    <dgm:pt modelId="{886E98E4-81BB-4C7E-8CBC-AA4152B31E83}" type="pres">
      <dgm:prSet presAssocID="{C36F0134-F8DE-4918-A33E-D28B32D176CB}" presName="imgShp" presStyleLbl="fgImgPlace1" presStyleIdx="0" presStyleCnt="1" custLinFactNeighborX="-11294" custLinFactNeighborY="8632"/>
      <dgm:spPr>
        <a:blipFill>
          <a:blip xmlns:r="http://schemas.openxmlformats.org/officeDocument/2006/relationships" r:embed="rId1"/>
          <a:srcRect/>
          <a:stretch>
            <a:fillRect t="-6000" b="-6000"/>
          </a:stretch>
        </a:blipFill>
        <a:ln>
          <a:solidFill>
            <a:srgbClr val="FFC000"/>
          </a:solidFill>
        </a:ln>
      </dgm:spPr>
    </dgm:pt>
    <dgm:pt modelId="{E279462E-1907-4FBE-96BB-A9888485469E}" type="pres">
      <dgm:prSet presAssocID="{C36F0134-F8DE-4918-A33E-D28B32D176CB}" presName="txShp" presStyleLbl="node1" presStyleIdx="0" presStyleCnt="1" custScaleX="124394" custLinFactNeighborX="989" custLinFactNeighborY="8632">
        <dgm:presLayoutVars>
          <dgm:bulletEnabled val="1"/>
        </dgm:presLayoutVars>
      </dgm:prSet>
      <dgm:spPr/>
    </dgm:pt>
  </dgm:ptLst>
  <dgm:cxnLst>
    <dgm:cxn modelId="{9706527C-815A-4AD3-84FD-1BE3C46BE365}" srcId="{30DD4969-371A-43EF-9EF6-B8D88B03F271}" destId="{C36F0134-F8DE-4918-A33E-D28B32D176CB}" srcOrd="0" destOrd="0" parTransId="{A18BBABE-F75A-4B6A-B101-9C64ADB99778}" sibTransId="{46312591-D92A-43A6-B847-E82424272AD6}"/>
    <dgm:cxn modelId="{3C5CDED9-2E3C-4F40-947A-1F70C3B5209E}" type="presOf" srcId="{C36F0134-F8DE-4918-A33E-D28B32D176CB}" destId="{E279462E-1907-4FBE-96BB-A9888485469E}" srcOrd="0" destOrd="0" presId="urn:microsoft.com/office/officeart/2005/8/layout/vList3"/>
    <dgm:cxn modelId="{5862F0DA-FE94-484D-BF01-33C26400B8B8}" type="presOf" srcId="{30DD4969-371A-43EF-9EF6-B8D88B03F271}" destId="{F379DFF4-78C3-4062-9FC5-5E03255C9E01}" srcOrd="0" destOrd="0" presId="urn:microsoft.com/office/officeart/2005/8/layout/vList3"/>
    <dgm:cxn modelId="{8479EE54-0995-4A6D-A330-E9E33C871403}" type="presParOf" srcId="{F379DFF4-78C3-4062-9FC5-5E03255C9E01}" destId="{C1EC94A7-9F28-4015-A29B-2D76ED1C40D5}" srcOrd="0" destOrd="0" presId="urn:microsoft.com/office/officeart/2005/8/layout/vList3"/>
    <dgm:cxn modelId="{B52D856A-D2BB-4384-8A9B-5FBE7E7516B4}" type="presParOf" srcId="{C1EC94A7-9F28-4015-A29B-2D76ED1C40D5}" destId="{886E98E4-81BB-4C7E-8CBC-AA4152B31E83}" srcOrd="0" destOrd="0" presId="urn:microsoft.com/office/officeart/2005/8/layout/vList3"/>
    <dgm:cxn modelId="{8BC98A1F-3591-4EA7-B159-10881FF01305}" type="presParOf" srcId="{C1EC94A7-9F28-4015-A29B-2D76ED1C40D5}" destId="{E279462E-1907-4FBE-96BB-A9888485469E}" srcOrd="1" destOrd="0" presId="urn:microsoft.com/office/officeart/2005/8/layout/vList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52E2BD5-C555-4A32-B26E-782A85568602}" type="doc">
      <dgm:prSet loTypeId="urn:microsoft.com/office/officeart/2005/8/layout/vList3" loCatId="list" qsTypeId="urn:microsoft.com/office/officeart/2005/8/quickstyle/simple1" qsCatId="simple" csTypeId="urn:microsoft.com/office/officeart/2005/8/colors/accent1_2" csCatId="accent1" phldr="1"/>
      <dgm:spPr/>
      <dgm:t>
        <a:bodyPr/>
        <a:lstStyle/>
        <a:p>
          <a:endParaRPr lang="en-US"/>
        </a:p>
      </dgm:t>
    </dgm:pt>
    <dgm:pt modelId="{FC7ACCE4-6D08-4F21-94DC-FA355167E481}">
      <dgm:prSet custT="1"/>
      <dgm:spPr>
        <a:solidFill>
          <a:schemeClr val="accent5">
            <a:lumMod val="50000"/>
          </a:schemeClr>
        </a:solidFill>
        <a:ln w="19050">
          <a:solidFill>
            <a:srgbClr val="FFC000"/>
          </a:solidFill>
        </a:ln>
      </dgm:spPr>
      <dgm:t>
        <a:bodyPr/>
        <a:lstStyle/>
        <a:p>
          <a:r>
            <a:rPr lang="en-US" sz="6000" b="1" baseline="0" dirty="0">
              <a:solidFill>
                <a:srgbClr val="FFC000"/>
              </a:solidFill>
            </a:rPr>
            <a:t>OBJECTIVES</a:t>
          </a:r>
          <a:endParaRPr lang="en-US" sz="6000" b="1" dirty="0">
            <a:solidFill>
              <a:srgbClr val="FFC000"/>
            </a:solidFill>
          </a:endParaRPr>
        </a:p>
      </dgm:t>
    </dgm:pt>
    <dgm:pt modelId="{64680509-376B-47B0-89B7-16C750D929B2}" type="parTrans" cxnId="{29BB1F57-11EC-4634-8E1F-44189A1EE824}">
      <dgm:prSet/>
      <dgm:spPr/>
      <dgm:t>
        <a:bodyPr/>
        <a:lstStyle/>
        <a:p>
          <a:endParaRPr lang="en-US"/>
        </a:p>
      </dgm:t>
    </dgm:pt>
    <dgm:pt modelId="{31DFD370-54C1-4818-AEC1-1588DD31CD8E}" type="sibTrans" cxnId="{29BB1F57-11EC-4634-8E1F-44189A1EE824}">
      <dgm:prSet/>
      <dgm:spPr/>
      <dgm:t>
        <a:bodyPr/>
        <a:lstStyle/>
        <a:p>
          <a:endParaRPr lang="en-US"/>
        </a:p>
      </dgm:t>
    </dgm:pt>
    <dgm:pt modelId="{E2541296-2278-4744-8343-E4E663AD8082}" type="pres">
      <dgm:prSet presAssocID="{352E2BD5-C555-4A32-B26E-782A85568602}" presName="linearFlow" presStyleCnt="0">
        <dgm:presLayoutVars>
          <dgm:dir/>
          <dgm:resizeHandles val="exact"/>
        </dgm:presLayoutVars>
      </dgm:prSet>
      <dgm:spPr/>
    </dgm:pt>
    <dgm:pt modelId="{5B745396-F1CD-4878-9E06-DA7794A8DFAE}" type="pres">
      <dgm:prSet presAssocID="{FC7ACCE4-6D08-4F21-94DC-FA355167E481}" presName="composite" presStyleCnt="0"/>
      <dgm:spPr/>
    </dgm:pt>
    <dgm:pt modelId="{97C43C9A-B811-4B65-BC57-7B318CF85A4D}" type="pres">
      <dgm:prSet presAssocID="{FC7ACCE4-6D08-4F21-94DC-FA355167E481}" presName="imgShp" presStyleLbl="fgImgPlace1" presStyleIdx="0" presStyleCnt="1" custLinFactX="-61638" custLinFactNeighborX="-100000" custLinFactNeighborY="-15848"/>
      <dgm:spPr>
        <a:blipFill>
          <a:blip xmlns:r="http://schemas.openxmlformats.org/officeDocument/2006/relationships" r:embed="rId1">
            <a:duotone>
              <a:prstClr val="black"/>
              <a:schemeClr val="accent5">
                <a:tint val="45000"/>
                <a:satMod val="400000"/>
              </a:schemeClr>
            </a:duotone>
          </a:blip>
          <a:srcRect/>
          <a:stretch>
            <a:fillRect t="-6000" b="-6000"/>
          </a:stretch>
        </a:blipFill>
        <a:ln w="19050">
          <a:solidFill>
            <a:srgbClr val="FFC000"/>
          </a:solidFill>
        </a:ln>
      </dgm:spPr>
    </dgm:pt>
    <dgm:pt modelId="{C44EF8A2-A7D4-4FAF-BBF9-A94758E445F8}" type="pres">
      <dgm:prSet presAssocID="{FC7ACCE4-6D08-4F21-94DC-FA355167E481}" presName="txShp" presStyleLbl="node1" presStyleIdx="0" presStyleCnt="1" custScaleX="150376" custLinFactNeighborX="-4481" custLinFactNeighborY="-49">
        <dgm:presLayoutVars>
          <dgm:bulletEnabled val="1"/>
        </dgm:presLayoutVars>
      </dgm:prSet>
      <dgm:spPr/>
    </dgm:pt>
  </dgm:ptLst>
  <dgm:cxnLst>
    <dgm:cxn modelId="{DE29554F-B447-444F-A59E-ABA88A7DA2ED}" type="presOf" srcId="{FC7ACCE4-6D08-4F21-94DC-FA355167E481}" destId="{C44EF8A2-A7D4-4FAF-BBF9-A94758E445F8}" srcOrd="0" destOrd="0" presId="urn:microsoft.com/office/officeart/2005/8/layout/vList3"/>
    <dgm:cxn modelId="{29BB1F57-11EC-4634-8E1F-44189A1EE824}" srcId="{352E2BD5-C555-4A32-B26E-782A85568602}" destId="{FC7ACCE4-6D08-4F21-94DC-FA355167E481}" srcOrd="0" destOrd="0" parTransId="{64680509-376B-47B0-89B7-16C750D929B2}" sibTransId="{31DFD370-54C1-4818-AEC1-1588DD31CD8E}"/>
    <dgm:cxn modelId="{2E69B193-D964-428B-B5DA-1E47E5FF106A}" type="presOf" srcId="{352E2BD5-C555-4A32-B26E-782A85568602}" destId="{E2541296-2278-4744-8343-E4E663AD8082}" srcOrd="0" destOrd="0" presId="urn:microsoft.com/office/officeart/2005/8/layout/vList3"/>
    <dgm:cxn modelId="{C4DA6137-EB06-4E7D-B227-45A28024BF15}" type="presParOf" srcId="{E2541296-2278-4744-8343-E4E663AD8082}" destId="{5B745396-F1CD-4878-9E06-DA7794A8DFAE}" srcOrd="0" destOrd="0" presId="urn:microsoft.com/office/officeart/2005/8/layout/vList3"/>
    <dgm:cxn modelId="{AF1EF16C-5281-4078-B81D-9F30B59B3E7A}" type="presParOf" srcId="{5B745396-F1CD-4878-9E06-DA7794A8DFAE}" destId="{97C43C9A-B811-4B65-BC57-7B318CF85A4D}" srcOrd="0" destOrd="0" presId="urn:microsoft.com/office/officeart/2005/8/layout/vList3"/>
    <dgm:cxn modelId="{CC243A8D-8561-4739-97F6-056C1C08C659}" type="presParOf" srcId="{5B745396-F1CD-4878-9E06-DA7794A8DFAE}" destId="{C44EF8A2-A7D4-4FAF-BBF9-A94758E445F8}"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4.xml><?xml version="1.0" encoding="utf-8"?>
<dgm:dataModel xmlns:dgm="http://schemas.openxmlformats.org/drawingml/2006/diagram" xmlns:a="http://schemas.openxmlformats.org/drawingml/2006/main">
  <dgm:ptLst>
    <dgm:pt modelId="{324E715E-3D48-4510-BEC9-4BA33CDEFD67}" type="doc">
      <dgm:prSet loTypeId="urn:microsoft.com/office/officeart/2011/layout/TabList" loCatId="list" qsTypeId="urn:microsoft.com/office/officeart/2005/8/quickstyle/simple1" qsCatId="simple" csTypeId="urn:microsoft.com/office/officeart/2005/8/colors/accent1_2" csCatId="accent1" phldr="1"/>
      <dgm:spPr/>
      <dgm:t>
        <a:bodyPr/>
        <a:lstStyle/>
        <a:p>
          <a:endParaRPr lang="en-US"/>
        </a:p>
      </dgm:t>
    </dgm:pt>
    <dgm:pt modelId="{EFC6BF3F-0ABD-42E2-B7B1-3CA6A3630497}">
      <dgm:prSet/>
      <dgm:spPr>
        <a:solidFill>
          <a:schemeClr val="accent5">
            <a:lumMod val="50000"/>
          </a:schemeClr>
        </a:solidFill>
        <a:ln w="12700">
          <a:solidFill>
            <a:srgbClr val="FFC000"/>
          </a:solidFill>
        </a:ln>
      </dgm:spPr>
      <dgm:t>
        <a:bodyPr/>
        <a:lstStyle/>
        <a:p>
          <a:r>
            <a:rPr lang="en-US" baseline="0" dirty="0">
              <a:solidFill>
                <a:srgbClr val="FFC000"/>
              </a:solidFill>
            </a:rPr>
            <a:t>Data Collection &amp; Preparation</a:t>
          </a:r>
          <a:endParaRPr lang="en-US" dirty="0">
            <a:solidFill>
              <a:srgbClr val="FFC000"/>
            </a:solidFill>
          </a:endParaRPr>
        </a:p>
      </dgm:t>
    </dgm:pt>
    <dgm:pt modelId="{0C188A87-0F0A-45FE-B04F-5C9B57320661}" type="parTrans" cxnId="{58F42103-35E0-418E-88A0-7D7CE63B276B}">
      <dgm:prSet/>
      <dgm:spPr/>
      <dgm:t>
        <a:bodyPr/>
        <a:lstStyle/>
        <a:p>
          <a:endParaRPr lang="en-US"/>
        </a:p>
      </dgm:t>
    </dgm:pt>
    <dgm:pt modelId="{7F903DBC-B90B-47B9-8146-4ACF13CBC4B6}" type="sibTrans" cxnId="{58F42103-35E0-418E-88A0-7D7CE63B276B}">
      <dgm:prSet/>
      <dgm:spPr/>
      <dgm:t>
        <a:bodyPr/>
        <a:lstStyle/>
        <a:p>
          <a:endParaRPr lang="en-US"/>
        </a:p>
      </dgm:t>
    </dgm:pt>
    <dgm:pt modelId="{DD4A815C-650A-4E0B-983A-5C29FE33797F}">
      <dgm:prSet/>
      <dgm:spPr/>
      <dgm:t>
        <a:bodyPr/>
        <a:lstStyle/>
        <a:p>
          <a:r>
            <a:rPr lang="en-US" i="1" baseline="0" dirty="0">
              <a:solidFill>
                <a:srgbClr val="273F4D"/>
              </a:solidFill>
            </a:rPr>
            <a:t>Collect, clean and organize the data to ensure accuracy &amp; consistency.</a:t>
          </a:r>
          <a:endParaRPr lang="en-US" dirty="0">
            <a:solidFill>
              <a:srgbClr val="273F4D"/>
            </a:solidFill>
          </a:endParaRPr>
        </a:p>
      </dgm:t>
    </dgm:pt>
    <dgm:pt modelId="{51E66769-5A1A-4349-9144-4D266B8AFBD8}" type="parTrans" cxnId="{EFF8B0F0-DED0-4791-AAA5-C435BAA59740}">
      <dgm:prSet/>
      <dgm:spPr/>
      <dgm:t>
        <a:bodyPr/>
        <a:lstStyle/>
        <a:p>
          <a:endParaRPr lang="en-US"/>
        </a:p>
      </dgm:t>
    </dgm:pt>
    <dgm:pt modelId="{777AC76A-9C84-4372-A1BD-8821CC08E059}" type="sibTrans" cxnId="{EFF8B0F0-DED0-4791-AAA5-C435BAA59740}">
      <dgm:prSet/>
      <dgm:spPr/>
      <dgm:t>
        <a:bodyPr/>
        <a:lstStyle/>
        <a:p>
          <a:endParaRPr lang="en-US"/>
        </a:p>
      </dgm:t>
    </dgm:pt>
    <dgm:pt modelId="{6884F94F-FDAA-4200-9733-0C5D03EF8C3B}">
      <dgm:prSet/>
      <dgm:spPr>
        <a:solidFill>
          <a:schemeClr val="accent5">
            <a:lumMod val="50000"/>
          </a:schemeClr>
        </a:solidFill>
        <a:ln w="12700">
          <a:solidFill>
            <a:srgbClr val="FFC000">
              <a:alpha val="98000"/>
            </a:srgbClr>
          </a:solidFill>
        </a:ln>
      </dgm:spPr>
      <dgm:t>
        <a:bodyPr/>
        <a:lstStyle/>
        <a:p>
          <a:r>
            <a:rPr lang="en-US" baseline="0" dirty="0">
              <a:solidFill>
                <a:srgbClr val="FFC000"/>
              </a:solidFill>
            </a:rPr>
            <a:t>Return Rate Analysis</a:t>
          </a:r>
          <a:endParaRPr lang="en-US" dirty="0">
            <a:solidFill>
              <a:srgbClr val="FFC000"/>
            </a:solidFill>
          </a:endParaRPr>
        </a:p>
      </dgm:t>
    </dgm:pt>
    <dgm:pt modelId="{F5350B9A-8351-47ED-AB0B-D995BF74F1DF}" type="parTrans" cxnId="{21CA1298-EE4C-43FF-8F6D-E31E59A9D5D6}">
      <dgm:prSet/>
      <dgm:spPr/>
      <dgm:t>
        <a:bodyPr/>
        <a:lstStyle/>
        <a:p>
          <a:endParaRPr lang="en-US"/>
        </a:p>
      </dgm:t>
    </dgm:pt>
    <dgm:pt modelId="{6E7FA308-881B-4614-A94C-84BD184CD898}" type="sibTrans" cxnId="{21CA1298-EE4C-43FF-8F6D-E31E59A9D5D6}">
      <dgm:prSet/>
      <dgm:spPr/>
      <dgm:t>
        <a:bodyPr/>
        <a:lstStyle/>
        <a:p>
          <a:endParaRPr lang="en-US"/>
        </a:p>
      </dgm:t>
    </dgm:pt>
    <dgm:pt modelId="{28136189-C2EE-47F8-8D08-A42FB1A473ED}">
      <dgm:prSet/>
      <dgm:spPr/>
      <dgm:t>
        <a:bodyPr/>
        <a:lstStyle/>
        <a:p>
          <a:r>
            <a:rPr lang="en-US" i="1" baseline="0" dirty="0">
              <a:solidFill>
                <a:srgbClr val="273F4D"/>
              </a:solidFill>
            </a:rPr>
            <a:t>Calculate current return rate for different customer segments. Identify patterns &amp; trends in return rates.</a:t>
          </a:r>
          <a:endParaRPr lang="en-US" dirty="0">
            <a:solidFill>
              <a:srgbClr val="273F4D"/>
            </a:solidFill>
          </a:endParaRPr>
        </a:p>
      </dgm:t>
    </dgm:pt>
    <dgm:pt modelId="{E86E1187-A9F2-43AC-964C-C4B5F92B1377}" type="parTrans" cxnId="{E314DBD5-98CA-450A-80CD-D12A8CA14C7F}">
      <dgm:prSet/>
      <dgm:spPr/>
      <dgm:t>
        <a:bodyPr/>
        <a:lstStyle/>
        <a:p>
          <a:endParaRPr lang="en-US"/>
        </a:p>
      </dgm:t>
    </dgm:pt>
    <dgm:pt modelId="{F1ED0D65-60CC-4DCE-BC02-E260F40679BE}" type="sibTrans" cxnId="{E314DBD5-98CA-450A-80CD-D12A8CA14C7F}">
      <dgm:prSet/>
      <dgm:spPr/>
      <dgm:t>
        <a:bodyPr/>
        <a:lstStyle/>
        <a:p>
          <a:endParaRPr lang="en-US"/>
        </a:p>
      </dgm:t>
    </dgm:pt>
    <dgm:pt modelId="{95D1701F-469D-4466-A1E6-1545065C0987}">
      <dgm:prSet/>
      <dgm:spPr>
        <a:solidFill>
          <a:schemeClr val="accent5">
            <a:lumMod val="50000"/>
          </a:schemeClr>
        </a:solidFill>
        <a:ln w="12700">
          <a:solidFill>
            <a:srgbClr val="FFC000"/>
          </a:solidFill>
        </a:ln>
      </dgm:spPr>
      <dgm:t>
        <a:bodyPr/>
        <a:lstStyle/>
        <a:p>
          <a:r>
            <a:rPr lang="en-US" baseline="0" dirty="0">
              <a:solidFill>
                <a:srgbClr val="FFC000"/>
              </a:solidFill>
            </a:rPr>
            <a:t>Root Cause Identification</a:t>
          </a:r>
          <a:endParaRPr lang="en-US" dirty="0">
            <a:solidFill>
              <a:srgbClr val="FFC000"/>
            </a:solidFill>
          </a:endParaRPr>
        </a:p>
      </dgm:t>
    </dgm:pt>
    <dgm:pt modelId="{76D31D3B-33FD-400A-A721-D745057E75E5}" type="parTrans" cxnId="{61E69982-6B20-4F13-96D4-0A68D23CD7D3}">
      <dgm:prSet/>
      <dgm:spPr/>
      <dgm:t>
        <a:bodyPr/>
        <a:lstStyle/>
        <a:p>
          <a:endParaRPr lang="en-US"/>
        </a:p>
      </dgm:t>
    </dgm:pt>
    <dgm:pt modelId="{1ADF728D-6E4C-4209-9C0F-96EC4A132DCB}" type="sibTrans" cxnId="{61E69982-6B20-4F13-96D4-0A68D23CD7D3}">
      <dgm:prSet/>
      <dgm:spPr/>
      <dgm:t>
        <a:bodyPr/>
        <a:lstStyle/>
        <a:p>
          <a:endParaRPr lang="en-US"/>
        </a:p>
      </dgm:t>
    </dgm:pt>
    <dgm:pt modelId="{5543C7BE-1120-479D-80EB-853EDBF7886B}">
      <dgm:prSet/>
      <dgm:spPr/>
      <dgm:t>
        <a:bodyPr/>
        <a:lstStyle/>
        <a:p>
          <a:r>
            <a:rPr lang="en-US" i="1" baseline="0" dirty="0">
              <a:solidFill>
                <a:srgbClr val="273F4D"/>
              </a:solidFill>
            </a:rPr>
            <a:t>Investigate the underlying factors contributing to the higher-than-desired return rate. Analyze customer feedback, delivery performance, product quality &amp; customer support interactions.</a:t>
          </a:r>
          <a:endParaRPr lang="en-US" dirty="0">
            <a:solidFill>
              <a:srgbClr val="273F4D"/>
            </a:solidFill>
          </a:endParaRPr>
        </a:p>
      </dgm:t>
    </dgm:pt>
    <dgm:pt modelId="{56191884-47EE-49DE-A45F-B74EA5222CF4}" type="parTrans" cxnId="{03822B0B-99C6-4EAE-B72E-38049818EF9A}">
      <dgm:prSet/>
      <dgm:spPr/>
      <dgm:t>
        <a:bodyPr/>
        <a:lstStyle/>
        <a:p>
          <a:endParaRPr lang="en-US"/>
        </a:p>
      </dgm:t>
    </dgm:pt>
    <dgm:pt modelId="{729C7224-E900-42A6-8FDE-1955E38761FE}" type="sibTrans" cxnId="{03822B0B-99C6-4EAE-B72E-38049818EF9A}">
      <dgm:prSet/>
      <dgm:spPr/>
      <dgm:t>
        <a:bodyPr/>
        <a:lstStyle/>
        <a:p>
          <a:endParaRPr lang="en-US"/>
        </a:p>
      </dgm:t>
    </dgm:pt>
    <dgm:pt modelId="{A016F44A-8538-433E-9DA2-36ABA6CDA404}">
      <dgm:prSet/>
      <dgm:spPr>
        <a:solidFill>
          <a:schemeClr val="accent5">
            <a:lumMod val="50000"/>
          </a:schemeClr>
        </a:solidFill>
        <a:ln w="12700">
          <a:solidFill>
            <a:srgbClr val="FFC000"/>
          </a:solidFill>
        </a:ln>
      </dgm:spPr>
      <dgm:t>
        <a:bodyPr/>
        <a:lstStyle/>
        <a:p>
          <a:r>
            <a:rPr lang="en-US" baseline="0" dirty="0">
              <a:solidFill>
                <a:srgbClr val="FFC000"/>
              </a:solidFill>
            </a:rPr>
            <a:t>Segmentation &amp; Customer Insights</a:t>
          </a:r>
          <a:endParaRPr lang="en-US" dirty="0">
            <a:solidFill>
              <a:srgbClr val="FFC000"/>
            </a:solidFill>
          </a:endParaRPr>
        </a:p>
      </dgm:t>
    </dgm:pt>
    <dgm:pt modelId="{8751580B-B1F8-4262-B9EB-30DEC3E3D565}" type="parTrans" cxnId="{AE23FF8D-E35D-49EC-B2B2-147743B26CA1}">
      <dgm:prSet/>
      <dgm:spPr/>
      <dgm:t>
        <a:bodyPr/>
        <a:lstStyle/>
        <a:p>
          <a:endParaRPr lang="en-US"/>
        </a:p>
      </dgm:t>
    </dgm:pt>
    <dgm:pt modelId="{2132468A-F11A-4538-9826-9F9BB1BD5F17}" type="sibTrans" cxnId="{AE23FF8D-E35D-49EC-B2B2-147743B26CA1}">
      <dgm:prSet/>
      <dgm:spPr/>
      <dgm:t>
        <a:bodyPr/>
        <a:lstStyle/>
        <a:p>
          <a:endParaRPr lang="en-US"/>
        </a:p>
      </dgm:t>
    </dgm:pt>
    <dgm:pt modelId="{45A75F59-2E76-42CF-8665-4D211C07824E}">
      <dgm:prSet/>
      <dgm:spPr/>
      <dgm:t>
        <a:bodyPr/>
        <a:lstStyle/>
        <a:p>
          <a:r>
            <a:rPr lang="en-US" i="1" baseline="0" dirty="0">
              <a:solidFill>
                <a:srgbClr val="273F4D"/>
              </a:solidFill>
            </a:rPr>
            <a:t>Segment customers based on demographics, purchase history, and interaction behavior. Understand which customer segments contribute more to the return rate and tailor strategies to address specific segments' concerns.</a:t>
          </a:r>
          <a:endParaRPr lang="en-US" dirty="0">
            <a:solidFill>
              <a:srgbClr val="273F4D"/>
            </a:solidFill>
          </a:endParaRPr>
        </a:p>
      </dgm:t>
    </dgm:pt>
    <dgm:pt modelId="{73281682-93CD-49C5-A57A-11746B96F2E8}" type="parTrans" cxnId="{EDF5893E-5DCF-45B5-B9E8-B66C6CA5BE64}">
      <dgm:prSet/>
      <dgm:spPr/>
      <dgm:t>
        <a:bodyPr/>
        <a:lstStyle/>
        <a:p>
          <a:endParaRPr lang="en-US"/>
        </a:p>
      </dgm:t>
    </dgm:pt>
    <dgm:pt modelId="{C1C07EFC-8AF5-43D9-A6AA-FE7653830939}" type="sibTrans" cxnId="{EDF5893E-5DCF-45B5-B9E8-B66C6CA5BE64}">
      <dgm:prSet/>
      <dgm:spPr/>
      <dgm:t>
        <a:bodyPr/>
        <a:lstStyle/>
        <a:p>
          <a:endParaRPr lang="en-US"/>
        </a:p>
      </dgm:t>
    </dgm:pt>
    <dgm:pt modelId="{EC8A3DD7-CF00-4C6E-A6BE-C2611A871D0A}">
      <dgm:prSet/>
      <dgm:spPr>
        <a:solidFill>
          <a:schemeClr val="accent5">
            <a:lumMod val="50000"/>
          </a:schemeClr>
        </a:solidFill>
        <a:ln w="12700">
          <a:solidFill>
            <a:srgbClr val="FFC000"/>
          </a:solidFill>
        </a:ln>
      </dgm:spPr>
      <dgm:t>
        <a:bodyPr/>
        <a:lstStyle/>
        <a:p>
          <a:r>
            <a:rPr lang="en-US" baseline="0" dirty="0">
              <a:solidFill>
                <a:srgbClr val="FFC000"/>
              </a:solidFill>
            </a:rPr>
            <a:t>Delivery Performance Evaluation</a:t>
          </a:r>
          <a:endParaRPr lang="en-US" dirty="0">
            <a:solidFill>
              <a:srgbClr val="FFC000"/>
            </a:solidFill>
          </a:endParaRPr>
        </a:p>
      </dgm:t>
    </dgm:pt>
    <dgm:pt modelId="{5A06071C-FA52-4AEE-B7CF-902DC9DD45C4}" type="parTrans" cxnId="{48010098-672B-43F4-A0CA-C80C89506987}">
      <dgm:prSet/>
      <dgm:spPr/>
      <dgm:t>
        <a:bodyPr/>
        <a:lstStyle/>
        <a:p>
          <a:endParaRPr lang="en-US"/>
        </a:p>
      </dgm:t>
    </dgm:pt>
    <dgm:pt modelId="{A6371362-8ECB-4B67-8314-90CD55A419FE}" type="sibTrans" cxnId="{48010098-672B-43F4-A0CA-C80C89506987}">
      <dgm:prSet/>
      <dgm:spPr/>
      <dgm:t>
        <a:bodyPr/>
        <a:lstStyle/>
        <a:p>
          <a:endParaRPr lang="en-US"/>
        </a:p>
      </dgm:t>
    </dgm:pt>
    <dgm:pt modelId="{5058447A-887F-462F-85F8-83F520A83CB9}">
      <dgm:prSet/>
      <dgm:spPr/>
      <dgm:t>
        <a:bodyPr/>
        <a:lstStyle/>
        <a:p>
          <a:r>
            <a:rPr lang="en-US" i="1" baseline="0" dirty="0">
              <a:solidFill>
                <a:srgbClr val="273F4D"/>
              </a:solidFill>
            </a:rPr>
            <a:t>Assess the efficiency of the delivery process. Identify any correlations between delivery performance and return rates.</a:t>
          </a:r>
          <a:endParaRPr lang="en-US" dirty="0">
            <a:solidFill>
              <a:srgbClr val="273F4D"/>
            </a:solidFill>
          </a:endParaRPr>
        </a:p>
      </dgm:t>
    </dgm:pt>
    <dgm:pt modelId="{497ADD72-3096-422B-9D90-AF8923015E23}" type="parTrans" cxnId="{39E40507-DBF8-43CB-A3A3-D8E171B9E8A1}">
      <dgm:prSet/>
      <dgm:spPr/>
      <dgm:t>
        <a:bodyPr/>
        <a:lstStyle/>
        <a:p>
          <a:endParaRPr lang="en-US"/>
        </a:p>
      </dgm:t>
    </dgm:pt>
    <dgm:pt modelId="{5ACF3523-3E88-4D83-B865-232DC4FCDA55}" type="sibTrans" cxnId="{39E40507-DBF8-43CB-A3A3-D8E171B9E8A1}">
      <dgm:prSet/>
      <dgm:spPr/>
      <dgm:t>
        <a:bodyPr/>
        <a:lstStyle/>
        <a:p>
          <a:endParaRPr lang="en-US"/>
        </a:p>
      </dgm:t>
    </dgm:pt>
    <dgm:pt modelId="{D44F3319-DD98-4DD3-AE5B-B101229C45E2}">
      <dgm:prSet/>
      <dgm:spPr>
        <a:solidFill>
          <a:schemeClr val="accent5">
            <a:lumMod val="50000"/>
          </a:schemeClr>
        </a:solidFill>
        <a:ln w="12700">
          <a:solidFill>
            <a:srgbClr val="FFC000"/>
          </a:solidFill>
        </a:ln>
      </dgm:spPr>
      <dgm:t>
        <a:bodyPr/>
        <a:lstStyle/>
        <a:p>
          <a:r>
            <a:rPr lang="en-US" baseline="0" dirty="0">
              <a:solidFill>
                <a:srgbClr val="FFC000"/>
              </a:solidFill>
            </a:rPr>
            <a:t>Recommendations for Improvement</a:t>
          </a:r>
          <a:endParaRPr lang="en-US" dirty="0">
            <a:solidFill>
              <a:srgbClr val="FFC000"/>
            </a:solidFill>
          </a:endParaRPr>
        </a:p>
      </dgm:t>
    </dgm:pt>
    <dgm:pt modelId="{31E7E568-B14B-479D-81C2-0EE7128374B9}" type="parTrans" cxnId="{2C43C51A-8161-44F3-BEEF-F562B53715B9}">
      <dgm:prSet/>
      <dgm:spPr/>
      <dgm:t>
        <a:bodyPr/>
        <a:lstStyle/>
        <a:p>
          <a:endParaRPr lang="en-US"/>
        </a:p>
      </dgm:t>
    </dgm:pt>
    <dgm:pt modelId="{75255FF3-A35B-42FE-863A-EAA8C01E0998}" type="sibTrans" cxnId="{2C43C51A-8161-44F3-BEEF-F562B53715B9}">
      <dgm:prSet/>
      <dgm:spPr/>
      <dgm:t>
        <a:bodyPr/>
        <a:lstStyle/>
        <a:p>
          <a:endParaRPr lang="en-US"/>
        </a:p>
      </dgm:t>
    </dgm:pt>
    <dgm:pt modelId="{7984FA85-65FA-4D56-9E21-79887BA5EC67}">
      <dgm:prSet/>
      <dgm:spPr/>
      <dgm:t>
        <a:bodyPr/>
        <a:lstStyle/>
        <a:p>
          <a:r>
            <a:rPr lang="en-US" i="1" baseline="0" dirty="0">
              <a:solidFill>
                <a:srgbClr val="273F4D"/>
              </a:solidFill>
            </a:rPr>
            <a:t>Provide actionable recommendations to reduce the return rate &amp; enhance customer satisfaction. Suggest strategies to address identified root causes.</a:t>
          </a:r>
          <a:endParaRPr lang="en-US" dirty="0">
            <a:solidFill>
              <a:srgbClr val="273F4D"/>
            </a:solidFill>
          </a:endParaRPr>
        </a:p>
      </dgm:t>
    </dgm:pt>
    <dgm:pt modelId="{2F3D9304-5014-4B89-93A6-9AABE367479D}" type="parTrans" cxnId="{5CEEC813-7066-426A-AE8D-12D3DBEEDE7D}">
      <dgm:prSet/>
      <dgm:spPr/>
      <dgm:t>
        <a:bodyPr/>
        <a:lstStyle/>
        <a:p>
          <a:endParaRPr lang="en-US"/>
        </a:p>
      </dgm:t>
    </dgm:pt>
    <dgm:pt modelId="{58311B24-ACD9-49C7-B6AD-93B356A6EB2A}" type="sibTrans" cxnId="{5CEEC813-7066-426A-AE8D-12D3DBEEDE7D}">
      <dgm:prSet/>
      <dgm:spPr/>
      <dgm:t>
        <a:bodyPr/>
        <a:lstStyle/>
        <a:p>
          <a:endParaRPr lang="en-US"/>
        </a:p>
      </dgm:t>
    </dgm:pt>
    <dgm:pt modelId="{EEFE8BA4-AB76-4201-999B-F5D6B1604E63}" type="pres">
      <dgm:prSet presAssocID="{324E715E-3D48-4510-BEC9-4BA33CDEFD67}" presName="Name0" presStyleCnt="0">
        <dgm:presLayoutVars>
          <dgm:chMax/>
          <dgm:chPref val="3"/>
          <dgm:dir/>
          <dgm:animOne val="branch"/>
          <dgm:animLvl val="lvl"/>
        </dgm:presLayoutVars>
      </dgm:prSet>
      <dgm:spPr/>
    </dgm:pt>
    <dgm:pt modelId="{38042BD3-D98E-4987-B2D0-F13651A6F0DE}" type="pres">
      <dgm:prSet presAssocID="{EFC6BF3F-0ABD-42E2-B7B1-3CA6A3630497}" presName="composite" presStyleCnt="0"/>
      <dgm:spPr/>
    </dgm:pt>
    <dgm:pt modelId="{237B3929-5032-46BF-9528-7A469B6177A8}" type="pres">
      <dgm:prSet presAssocID="{EFC6BF3F-0ABD-42E2-B7B1-3CA6A3630497}" presName="FirstChild" presStyleLbl="revTx" presStyleIdx="0" presStyleCnt="6">
        <dgm:presLayoutVars>
          <dgm:chMax val="0"/>
          <dgm:chPref val="0"/>
          <dgm:bulletEnabled val="1"/>
        </dgm:presLayoutVars>
      </dgm:prSet>
      <dgm:spPr/>
    </dgm:pt>
    <dgm:pt modelId="{8E1898AD-E9E6-4078-8BC0-45898D808F89}" type="pres">
      <dgm:prSet presAssocID="{EFC6BF3F-0ABD-42E2-B7B1-3CA6A3630497}" presName="Parent" presStyleLbl="alignNode1" presStyleIdx="0" presStyleCnt="6">
        <dgm:presLayoutVars>
          <dgm:chMax val="3"/>
          <dgm:chPref val="3"/>
          <dgm:bulletEnabled val="1"/>
        </dgm:presLayoutVars>
      </dgm:prSet>
      <dgm:spPr/>
    </dgm:pt>
    <dgm:pt modelId="{C725AB99-EC1F-40DB-A538-29FF971DDECB}" type="pres">
      <dgm:prSet presAssocID="{EFC6BF3F-0ABD-42E2-B7B1-3CA6A3630497}" presName="Accent" presStyleLbl="parChTrans1D1" presStyleIdx="0" presStyleCnt="6"/>
      <dgm:spPr>
        <a:ln w="22225">
          <a:solidFill>
            <a:srgbClr val="FFC000"/>
          </a:solidFill>
        </a:ln>
      </dgm:spPr>
    </dgm:pt>
    <dgm:pt modelId="{BF5C88BF-9713-4794-A897-C2BAD87B840B}" type="pres">
      <dgm:prSet presAssocID="{7F903DBC-B90B-47B9-8146-4ACF13CBC4B6}" presName="sibTrans" presStyleCnt="0"/>
      <dgm:spPr/>
    </dgm:pt>
    <dgm:pt modelId="{391A867A-B9F4-43FD-B906-B378DE1323CD}" type="pres">
      <dgm:prSet presAssocID="{6884F94F-FDAA-4200-9733-0C5D03EF8C3B}" presName="composite" presStyleCnt="0"/>
      <dgm:spPr/>
    </dgm:pt>
    <dgm:pt modelId="{E26784B9-3923-4130-BAF7-C97E2CB42B24}" type="pres">
      <dgm:prSet presAssocID="{6884F94F-FDAA-4200-9733-0C5D03EF8C3B}" presName="FirstChild" presStyleLbl="revTx" presStyleIdx="1" presStyleCnt="6">
        <dgm:presLayoutVars>
          <dgm:chMax val="0"/>
          <dgm:chPref val="0"/>
          <dgm:bulletEnabled val="1"/>
        </dgm:presLayoutVars>
      </dgm:prSet>
      <dgm:spPr/>
    </dgm:pt>
    <dgm:pt modelId="{2CDD2320-EAF5-4A48-B493-1499658404DB}" type="pres">
      <dgm:prSet presAssocID="{6884F94F-FDAA-4200-9733-0C5D03EF8C3B}" presName="Parent" presStyleLbl="alignNode1" presStyleIdx="1" presStyleCnt="6">
        <dgm:presLayoutVars>
          <dgm:chMax val="3"/>
          <dgm:chPref val="3"/>
          <dgm:bulletEnabled val="1"/>
        </dgm:presLayoutVars>
      </dgm:prSet>
      <dgm:spPr/>
    </dgm:pt>
    <dgm:pt modelId="{6E76340D-C5E7-45F3-B091-AA566C1E1C8A}" type="pres">
      <dgm:prSet presAssocID="{6884F94F-FDAA-4200-9733-0C5D03EF8C3B}" presName="Accent" presStyleLbl="parChTrans1D1" presStyleIdx="1" presStyleCnt="6"/>
      <dgm:spPr>
        <a:ln w="22225">
          <a:solidFill>
            <a:srgbClr val="FFC000"/>
          </a:solidFill>
        </a:ln>
      </dgm:spPr>
    </dgm:pt>
    <dgm:pt modelId="{F3AF6CBD-730E-4737-8F36-D6B4B2FD2CFB}" type="pres">
      <dgm:prSet presAssocID="{6E7FA308-881B-4614-A94C-84BD184CD898}" presName="sibTrans" presStyleCnt="0"/>
      <dgm:spPr/>
    </dgm:pt>
    <dgm:pt modelId="{B940AFA8-0757-4AD0-8F34-146E27166888}" type="pres">
      <dgm:prSet presAssocID="{95D1701F-469D-4466-A1E6-1545065C0987}" presName="composite" presStyleCnt="0"/>
      <dgm:spPr/>
    </dgm:pt>
    <dgm:pt modelId="{0EEEAC84-93B4-4815-BA16-8FBAD82A92ED}" type="pres">
      <dgm:prSet presAssocID="{95D1701F-469D-4466-A1E6-1545065C0987}" presName="FirstChild" presStyleLbl="revTx" presStyleIdx="2" presStyleCnt="6">
        <dgm:presLayoutVars>
          <dgm:chMax val="0"/>
          <dgm:chPref val="0"/>
          <dgm:bulletEnabled val="1"/>
        </dgm:presLayoutVars>
      </dgm:prSet>
      <dgm:spPr/>
    </dgm:pt>
    <dgm:pt modelId="{A9210AA2-B147-4263-849D-BB56340E84FF}" type="pres">
      <dgm:prSet presAssocID="{95D1701F-469D-4466-A1E6-1545065C0987}" presName="Parent" presStyleLbl="alignNode1" presStyleIdx="2" presStyleCnt="6">
        <dgm:presLayoutVars>
          <dgm:chMax val="3"/>
          <dgm:chPref val="3"/>
          <dgm:bulletEnabled val="1"/>
        </dgm:presLayoutVars>
      </dgm:prSet>
      <dgm:spPr/>
    </dgm:pt>
    <dgm:pt modelId="{5DFAFD0C-B146-4D52-96E4-4E2384ECA7FF}" type="pres">
      <dgm:prSet presAssocID="{95D1701F-469D-4466-A1E6-1545065C0987}" presName="Accent" presStyleLbl="parChTrans1D1" presStyleIdx="2" presStyleCnt="6"/>
      <dgm:spPr>
        <a:ln w="22225">
          <a:solidFill>
            <a:srgbClr val="FFC000"/>
          </a:solidFill>
        </a:ln>
      </dgm:spPr>
    </dgm:pt>
    <dgm:pt modelId="{3EA33D43-CB2E-4024-B88B-7AAC3C2ED800}" type="pres">
      <dgm:prSet presAssocID="{1ADF728D-6E4C-4209-9C0F-96EC4A132DCB}" presName="sibTrans" presStyleCnt="0"/>
      <dgm:spPr/>
    </dgm:pt>
    <dgm:pt modelId="{19E7DA93-8F05-4A4D-AECB-2904B680B866}" type="pres">
      <dgm:prSet presAssocID="{A016F44A-8538-433E-9DA2-36ABA6CDA404}" presName="composite" presStyleCnt="0"/>
      <dgm:spPr/>
    </dgm:pt>
    <dgm:pt modelId="{53C1530A-99D9-4A08-B22E-5883D4854BD0}" type="pres">
      <dgm:prSet presAssocID="{A016F44A-8538-433E-9DA2-36ABA6CDA404}" presName="FirstChild" presStyleLbl="revTx" presStyleIdx="3" presStyleCnt="6">
        <dgm:presLayoutVars>
          <dgm:chMax val="0"/>
          <dgm:chPref val="0"/>
          <dgm:bulletEnabled val="1"/>
        </dgm:presLayoutVars>
      </dgm:prSet>
      <dgm:spPr/>
    </dgm:pt>
    <dgm:pt modelId="{D47CDB35-461E-4586-808D-7FBA313AF898}" type="pres">
      <dgm:prSet presAssocID="{A016F44A-8538-433E-9DA2-36ABA6CDA404}" presName="Parent" presStyleLbl="alignNode1" presStyleIdx="3" presStyleCnt="6">
        <dgm:presLayoutVars>
          <dgm:chMax val="3"/>
          <dgm:chPref val="3"/>
          <dgm:bulletEnabled val="1"/>
        </dgm:presLayoutVars>
      </dgm:prSet>
      <dgm:spPr/>
    </dgm:pt>
    <dgm:pt modelId="{28A456D7-0753-455B-BC2C-454848D820FF}" type="pres">
      <dgm:prSet presAssocID="{A016F44A-8538-433E-9DA2-36ABA6CDA404}" presName="Accent" presStyleLbl="parChTrans1D1" presStyleIdx="3" presStyleCnt="6"/>
      <dgm:spPr>
        <a:ln w="22225">
          <a:solidFill>
            <a:srgbClr val="FFC000"/>
          </a:solidFill>
        </a:ln>
      </dgm:spPr>
    </dgm:pt>
    <dgm:pt modelId="{5D94CA5C-7327-401D-996F-EFF2A988C0EC}" type="pres">
      <dgm:prSet presAssocID="{2132468A-F11A-4538-9826-9F9BB1BD5F17}" presName="sibTrans" presStyleCnt="0"/>
      <dgm:spPr/>
    </dgm:pt>
    <dgm:pt modelId="{C7CF4528-0CC3-4C5B-B814-20AFCC18AC36}" type="pres">
      <dgm:prSet presAssocID="{EC8A3DD7-CF00-4C6E-A6BE-C2611A871D0A}" presName="composite" presStyleCnt="0"/>
      <dgm:spPr/>
    </dgm:pt>
    <dgm:pt modelId="{B1E9435A-8FE7-4EDE-A373-65770E0DD210}" type="pres">
      <dgm:prSet presAssocID="{EC8A3DD7-CF00-4C6E-A6BE-C2611A871D0A}" presName="FirstChild" presStyleLbl="revTx" presStyleIdx="4" presStyleCnt="6">
        <dgm:presLayoutVars>
          <dgm:chMax val="0"/>
          <dgm:chPref val="0"/>
          <dgm:bulletEnabled val="1"/>
        </dgm:presLayoutVars>
      </dgm:prSet>
      <dgm:spPr/>
    </dgm:pt>
    <dgm:pt modelId="{6B7756AB-9CF4-4B9F-999D-EC1BA8074B4D}" type="pres">
      <dgm:prSet presAssocID="{EC8A3DD7-CF00-4C6E-A6BE-C2611A871D0A}" presName="Parent" presStyleLbl="alignNode1" presStyleIdx="4" presStyleCnt="6">
        <dgm:presLayoutVars>
          <dgm:chMax val="3"/>
          <dgm:chPref val="3"/>
          <dgm:bulletEnabled val="1"/>
        </dgm:presLayoutVars>
      </dgm:prSet>
      <dgm:spPr/>
    </dgm:pt>
    <dgm:pt modelId="{98AFE357-6E9F-41F1-9FFC-1DCE3989BB55}" type="pres">
      <dgm:prSet presAssocID="{EC8A3DD7-CF00-4C6E-A6BE-C2611A871D0A}" presName="Accent" presStyleLbl="parChTrans1D1" presStyleIdx="4" presStyleCnt="6"/>
      <dgm:spPr>
        <a:ln w="22225">
          <a:solidFill>
            <a:srgbClr val="FFC000"/>
          </a:solidFill>
        </a:ln>
      </dgm:spPr>
    </dgm:pt>
    <dgm:pt modelId="{1DCA86CF-0FFA-4A62-A09F-282CF9A48DC3}" type="pres">
      <dgm:prSet presAssocID="{A6371362-8ECB-4B67-8314-90CD55A419FE}" presName="sibTrans" presStyleCnt="0"/>
      <dgm:spPr/>
    </dgm:pt>
    <dgm:pt modelId="{C7EC1879-1E22-4EEC-85DB-75A0515F32A0}" type="pres">
      <dgm:prSet presAssocID="{D44F3319-DD98-4DD3-AE5B-B101229C45E2}" presName="composite" presStyleCnt="0"/>
      <dgm:spPr/>
    </dgm:pt>
    <dgm:pt modelId="{FB207C7E-4AA6-4FC4-A2B0-7AF34F838955}" type="pres">
      <dgm:prSet presAssocID="{D44F3319-DD98-4DD3-AE5B-B101229C45E2}" presName="FirstChild" presStyleLbl="revTx" presStyleIdx="5" presStyleCnt="6">
        <dgm:presLayoutVars>
          <dgm:chMax val="0"/>
          <dgm:chPref val="0"/>
          <dgm:bulletEnabled val="1"/>
        </dgm:presLayoutVars>
      </dgm:prSet>
      <dgm:spPr/>
    </dgm:pt>
    <dgm:pt modelId="{93DDE9D6-3810-4040-A509-888A2D763127}" type="pres">
      <dgm:prSet presAssocID="{D44F3319-DD98-4DD3-AE5B-B101229C45E2}" presName="Parent" presStyleLbl="alignNode1" presStyleIdx="5" presStyleCnt="6">
        <dgm:presLayoutVars>
          <dgm:chMax val="3"/>
          <dgm:chPref val="3"/>
          <dgm:bulletEnabled val="1"/>
        </dgm:presLayoutVars>
      </dgm:prSet>
      <dgm:spPr/>
    </dgm:pt>
    <dgm:pt modelId="{D1E4B0D2-E5C9-4990-80A2-288701F103A5}" type="pres">
      <dgm:prSet presAssocID="{D44F3319-DD98-4DD3-AE5B-B101229C45E2}" presName="Accent" presStyleLbl="parChTrans1D1" presStyleIdx="5" presStyleCnt="6"/>
      <dgm:spPr>
        <a:ln w="22225">
          <a:solidFill>
            <a:srgbClr val="FFC000"/>
          </a:solidFill>
        </a:ln>
      </dgm:spPr>
    </dgm:pt>
  </dgm:ptLst>
  <dgm:cxnLst>
    <dgm:cxn modelId="{58F42103-35E0-418E-88A0-7D7CE63B276B}" srcId="{324E715E-3D48-4510-BEC9-4BA33CDEFD67}" destId="{EFC6BF3F-0ABD-42E2-B7B1-3CA6A3630497}" srcOrd="0" destOrd="0" parTransId="{0C188A87-0F0A-45FE-B04F-5C9B57320661}" sibTransId="{7F903DBC-B90B-47B9-8146-4ACF13CBC4B6}"/>
    <dgm:cxn modelId="{39E40507-DBF8-43CB-A3A3-D8E171B9E8A1}" srcId="{EC8A3DD7-CF00-4C6E-A6BE-C2611A871D0A}" destId="{5058447A-887F-462F-85F8-83F520A83CB9}" srcOrd="0" destOrd="0" parTransId="{497ADD72-3096-422B-9D90-AF8923015E23}" sibTransId="{5ACF3523-3E88-4D83-B865-232DC4FCDA55}"/>
    <dgm:cxn modelId="{03822B0B-99C6-4EAE-B72E-38049818EF9A}" srcId="{95D1701F-469D-4466-A1E6-1545065C0987}" destId="{5543C7BE-1120-479D-80EB-853EDBF7886B}" srcOrd="0" destOrd="0" parTransId="{56191884-47EE-49DE-A45F-B74EA5222CF4}" sibTransId="{729C7224-E900-42A6-8FDE-1955E38761FE}"/>
    <dgm:cxn modelId="{68D50C0E-8CBE-44AF-B22A-7AECFD4F10D3}" type="presOf" srcId="{A016F44A-8538-433E-9DA2-36ABA6CDA404}" destId="{D47CDB35-461E-4586-808D-7FBA313AF898}" srcOrd="0" destOrd="0" presId="urn:microsoft.com/office/officeart/2011/layout/TabList"/>
    <dgm:cxn modelId="{5CEEC813-7066-426A-AE8D-12D3DBEEDE7D}" srcId="{D44F3319-DD98-4DD3-AE5B-B101229C45E2}" destId="{7984FA85-65FA-4D56-9E21-79887BA5EC67}" srcOrd="0" destOrd="0" parTransId="{2F3D9304-5014-4B89-93A6-9AABE367479D}" sibTransId="{58311B24-ACD9-49C7-B6AD-93B356A6EB2A}"/>
    <dgm:cxn modelId="{2C43C51A-8161-44F3-BEEF-F562B53715B9}" srcId="{324E715E-3D48-4510-BEC9-4BA33CDEFD67}" destId="{D44F3319-DD98-4DD3-AE5B-B101229C45E2}" srcOrd="5" destOrd="0" parTransId="{31E7E568-B14B-479D-81C2-0EE7128374B9}" sibTransId="{75255FF3-A35B-42FE-863A-EAA8C01E0998}"/>
    <dgm:cxn modelId="{EDF5893E-5DCF-45B5-B9E8-B66C6CA5BE64}" srcId="{A016F44A-8538-433E-9DA2-36ABA6CDA404}" destId="{45A75F59-2E76-42CF-8665-4D211C07824E}" srcOrd="0" destOrd="0" parTransId="{73281682-93CD-49C5-A57A-11746B96F2E8}" sibTransId="{C1C07EFC-8AF5-43D9-A6AA-FE7653830939}"/>
    <dgm:cxn modelId="{7EB69862-AD50-4F20-AA4A-3A147FA72C79}" type="presOf" srcId="{5058447A-887F-462F-85F8-83F520A83CB9}" destId="{B1E9435A-8FE7-4EDE-A373-65770E0DD210}" srcOrd="0" destOrd="0" presId="urn:microsoft.com/office/officeart/2011/layout/TabList"/>
    <dgm:cxn modelId="{25BA7945-30F8-4C47-89D5-D67A5C43FC2E}" type="presOf" srcId="{DD4A815C-650A-4E0B-983A-5C29FE33797F}" destId="{237B3929-5032-46BF-9528-7A469B6177A8}" srcOrd="0" destOrd="0" presId="urn:microsoft.com/office/officeart/2011/layout/TabList"/>
    <dgm:cxn modelId="{F64BDE52-31ED-4D77-B73D-4F91E409858A}" type="presOf" srcId="{EFC6BF3F-0ABD-42E2-B7B1-3CA6A3630497}" destId="{8E1898AD-E9E6-4078-8BC0-45898D808F89}" srcOrd="0" destOrd="0" presId="urn:microsoft.com/office/officeart/2011/layout/TabList"/>
    <dgm:cxn modelId="{143E8756-7C5A-4985-B0B8-7720043BCFD1}" type="presOf" srcId="{6884F94F-FDAA-4200-9733-0C5D03EF8C3B}" destId="{2CDD2320-EAF5-4A48-B493-1499658404DB}" srcOrd="0" destOrd="0" presId="urn:microsoft.com/office/officeart/2011/layout/TabList"/>
    <dgm:cxn modelId="{AC58F857-F579-424F-B470-48064621AA24}" type="presOf" srcId="{95D1701F-469D-4466-A1E6-1545065C0987}" destId="{A9210AA2-B147-4263-849D-BB56340E84FF}" srcOrd="0" destOrd="0" presId="urn:microsoft.com/office/officeart/2011/layout/TabList"/>
    <dgm:cxn modelId="{733BAB58-A827-4E7E-9D89-9938852D6994}" type="presOf" srcId="{28136189-C2EE-47F8-8D08-A42FB1A473ED}" destId="{E26784B9-3923-4130-BAF7-C97E2CB42B24}" srcOrd="0" destOrd="0" presId="urn:microsoft.com/office/officeart/2011/layout/TabList"/>
    <dgm:cxn modelId="{679B4F7F-A7C4-4994-A4FC-866CDF8429DA}" type="presOf" srcId="{45A75F59-2E76-42CF-8665-4D211C07824E}" destId="{53C1530A-99D9-4A08-B22E-5883D4854BD0}" srcOrd="0" destOrd="0" presId="urn:microsoft.com/office/officeart/2011/layout/TabList"/>
    <dgm:cxn modelId="{61E69982-6B20-4F13-96D4-0A68D23CD7D3}" srcId="{324E715E-3D48-4510-BEC9-4BA33CDEFD67}" destId="{95D1701F-469D-4466-A1E6-1545065C0987}" srcOrd="2" destOrd="0" parTransId="{76D31D3B-33FD-400A-A721-D745057E75E5}" sibTransId="{1ADF728D-6E4C-4209-9C0F-96EC4A132DCB}"/>
    <dgm:cxn modelId="{AE23FF8D-E35D-49EC-B2B2-147743B26CA1}" srcId="{324E715E-3D48-4510-BEC9-4BA33CDEFD67}" destId="{A016F44A-8538-433E-9DA2-36ABA6CDA404}" srcOrd="3" destOrd="0" parTransId="{8751580B-B1F8-4262-B9EB-30DEC3E3D565}" sibTransId="{2132468A-F11A-4538-9826-9F9BB1BD5F17}"/>
    <dgm:cxn modelId="{48010098-672B-43F4-A0CA-C80C89506987}" srcId="{324E715E-3D48-4510-BEC9-4BA33CDEFD67}" destId="{EC8A3DD7-CF00-4C6E-A6BE-C2611A871D0A}" srcOrd="4" destOrd="0" parTransId="{5A06071C-FA52-4AEE-B7CF-902DC9DD45C4}" sibTransId="{A6371362-8ECB-4B67-8314-90CD55A419FE}"/>
    <dgm:cxn modelId="{21CA1298-EE4C-43FF-8F6D-E31E59A9D5D6}" srcId="{324E715E-3D48-4510-BEC9-4BA33CDEFD67}" destId="{6884F94F-FDAA-4200-9733-0C5D03EF8C3B}" srcOrd="1" destOrd="0" parTransId="{F5350B9A-8351-47ED-AB0B-D995BF74F1DF}" sibTransId="{6E7FA308-881B-4614-A94C-84BD184CD898}"/>
    <dgm:cxn modelId="{758F98AA-52A7-4A06-A237-B8B70FFBDC01}" type="presOf" srcId="{5543C7BE-1120-479D-80EB-853EDBF7886B}" destId="{0EEEAC84-93B4-4815-BA16-8FBAD82A92ED}" srcOrd="0" destOrd="0" presId="urn:microsoft.com/office/officeart/2011/layout/TabList"/>
    <dgm:cxn modelId="{D8ED18BB-E800-45A6-A4B1-A9FFEF655C82}" type="presOf" srcId="{D44F3319-DD98-4DD3-AE5B-B101229C45E2}" destId="{93DDE9D6-3810-4040-A509-888A2D763127}" srcOrd="0" destOrd="0" presId="urn:microsoft.com/office/officeart/2011/layout/TabList"/>
    <dgm:cxn modelId="{E53CF4C9-3434-4EC7-94A8-2D65F7143836}" type="presOf" srcId="{324E715E-3D48-4510-BEC9-4BA33CDEFD67}" destId="{EEFE8BA4-AB76-4201-999B-F5D6B1604E63}" srcOrd="0" destOrd="0" presId="urn:microsoft.com/office/officeart/2011/layout/TabList"/>
    <dgm:cxn modelId="{E314DBD5-98CA-450A-80CD-D12A8CA14C7F}" srcId="{6884F94F-FDAA-4200-9733-0C5D03EF8C3B}" destId="{28136189-C2EE-47F8-8D08-A42FB1A473ED}" srcOrd="0" destOrd="0" parTransId="{E86E1187-A9F2-43AC-964C-C4B5F92B1377}" sibTransId="{F1ED0D65-60CC-4DCE-BC02-E260F40679BE}"/>
    <dgm:cxn modelId="{EFF8B0F0-DED0-4791-AAA5-C435BAA59740}" srcId="{EFC6BF3F-0ABD-42E2-B7B1-3CA6A3630497}" destId="{DD4A815C-650A-4E0B-983A-5C29FE33797F}" srcOrd="0" destOrd="0" parTransId="{51E66769-5A1A-4349-9144-4D266B8AFBD8}" sibTransId="{777AC76A-9C84-4372-A1BD-8821CC08E059}"/>
    <dgm:cxn modelId="{AD7226F4-A6C8-470C-AC95-621958878B49}" type="presOf" srcId="{7984FA85-65FA-4D56-9E21-79887BA5EC67}" destId="{FB207C7E-4AA6-4FC4-A2B0-7AF34F838955}" srcOrd="0" destOrd="0" presId="urn:microsoft.com/office/officeart/2011/layout/TabList"/>
    <dgm:cxn modelId="{E453A5F9-464E-499C-B5A3-8599D5F9210D}" type="presOf" srcId="{EC8A3DD7-CF00-4C6E-A6BE-C2611A871D0A}" destId="{6B7756AB-9CF4-4B9F-999D-EC1BA8074B4D}" srcOrd="0" destOrd="0" presId="urn:microsoft.com/office/officeart/2011/layout/TabList"/>
    <dgm:cxn modelId="{C6DD809A-4F33-482C-AB50-37335ECE423B}" type="presParOf" srcId="{EEFE8BA4-AB76-4201-999B-F5D6B1604E63}" destId="{38042BD3-D98E-4987-B2D0-F13651A6F0DE}" srcOrd="0" destOrd="0" presId="urn:microsoft.com/office/officeart/2011/layout/TabList"/>
    <dgm:cxn modelId="{A530AEA9-ECE6-40BD-85A0-507A00774724}" type="presParOf" srcId="{38042BD3-D98E-4987-B2D0-F13651A6F0DE}" destId="{237B3929-5032-46BF-9528-7A469B6177A8}" srcOrd="0" destOrd="0" presId="urn:microsoft.com/office/officeart/2011/layout/TabList"/>
    <dgm:cxn modelId="{E2C89B08-2A4A-47CD-85D4-5125F06E0364}" type="presParOf" srcId="{38042BD3-D98E-4987-B2D0-F13651A6F0DE}" destId="{8E1898AD-E9E6-4078-8BC0-45898D808F89}" srcOrd="1" destOrd="0" presId="urn:microsoft.com/office/officeart/2011/layout/TabList"/>
    <dgm:cxn modelId="{9A4C3976-0111-4614-8662-336658876C85}" type="presParOf" srcId="{38042BD3-D98E-4987-B2D0-F13651A6F0DE}" destId="{C725AB99-EC1F-40DB-A538-29FF971DDECB}" srcOrd="2" destOrd="0" presId="urn:microsoft.com/office/officeart/2011/layout/TabList"/>
    <dgm:cxn modelId="{20B35E42-6AC7-47BC-95F0-159E7CD9AE53}" type="presParOf" srcId="{EEFE8BA4-AB76-4201-999B-F5D6B1604E63}" destId="{BF5C88BF-9713-4794-A897-C2BAD87B840B}" srcOrd="1" destOrd="0" presId="urn:microsoft.com/office/officeart/2011/layout/TabList"/>
    <dgm:cxn modelId="{E9BA6B86-13FA-4596-8414-6CA0290F916A}" type="presParOf" srcId="{EEFE8BA4-AB76-4201-999B-F5D6B1604E63}" destId="{391A867A-B9F4-43FD-B906-B378DE1323CD}" srcOrd="2" destOrd="0" presId="urn:microsoft.com/office/officeart/2011/layout/TabList"/>
    <dgm:cxn modelId="{D6444BA2-487B-446F-98CB-41041BE7AF99}" type="presParOf" srcId="{391A867A-B9F4-43FD-B906-B378DE1323CD}" destId="{E26784B9-3923-4130-BAF7-C97E2CB42B24}" srcOrd="0" destOrd="0" presId="urn:microsoft.com/office/officeart/2011/layout/TabList"/>
    <dgm:cxn modelId="{CB7617E3-5492-44AF-8A7C-E91569D57A89}" type="presParOf" srcId="{391A867A-B9F4-43FD-B906-B378DE1323CD}" destId="{2CDD2320-EAF5-4A48-B493-1499658404DB}" srcOrd="1" destOrd="0" presId="urn:microsoft.com/office/officeart/2011/layout/TabList"/>
    <dgm:cxn modelId="{E89CBDB9-6F08-4A3A-A74F-C24A9CDCEE36}" type="presParOf" srcId="{391A867A-B9F4-43FD-B906-B378DE1323CD}" destId="{6E76340D-C5E7-45F3-B091-AA566C1E1C8A}" srcOrd="2" destOrd="0" presId="urn:microsoft.com/office/officeart/2011/layout/TabList"/>
    <dgm:cxn modelId="{27232277-ED98-4874-8AC5-F6DBF339B3CB}" type="presParOf" srcId="{EEFE8BA4-AB76-4201-999B-F5D6B1604E63}" destId="{F3AF6CBD-730E-4737-8F36-D6B4B2FD2CFB}" srcOrd="3" destOrd="0" presId="urn:microsoft.com/office/officeart/2011/layout/TabList"/>
    <dgm:cxn modelId="{EE270D54-6ECD-452E-BE27-A4FD3E1FDF2C}" type="presParOf" srcId="{EEFE8BA4-AB76-4201-999B-F5D6B1604E63}" destId="{B940AFA8-0757-4AD0-8F34-146E27166888}" srcOrd="4" destOrd="0" presId="urn:microsoft.com/office/officeart/2011/layout/TabList"/>
    <dgm:cxn modelId="{4F6AAAA7-AEF7-4DA7-910D-21396871A989}" type="presParOf" srcId="{B940AFA8-0757-4AD0-8F34-146E27166888}" destId="{0EEEAC84-93B4-4815-BA16-8FBAD82A92ED}" srcOrd="0" destOrd="0" presId="urn:microsoft.com/office/officeart/2011/layout/TabList"/>
    <dgm:cxn modelId="{962EB5BE-6E2C-41E4-A6A6-AED596CEEEC4}" type="presParOf" srcId="{B940AFA8-0757-4AD0-8F34-146E27166888}" destId="{A9210AA2-B147-4263-849D-BB56340E84FF}" srcOrd="1" destOrd="0" presId="urn:microsoft.com/office/officeart/2011/layout/TabList"/>
    <dgm:cxn modelId="{7B8B5E01-68A8-437B-B552-EB769BC62EEF}" type="presParOf" srcId="{B940AFA8-0757-4AD0-8F34-146E27166888}" destId="{5DFAFD0C-B146-4D52-96E4-4E2384ECA7FF}" srcOrd="2" destOrd="0" presId="urn:microsoft.com/office/officeart/2011/layout/TabList"/>
    <dgm:cxn modelId="{23F4B3BF-CE90-4BC3-8453-C442BF5EF894}" type="presParOf" srcId="{EEFE8BA4-AB76-4201-999B-F5D6B1604E63}" destId="{3EA33D43-CB2E-4024-B88B-7AAC3C2ED800}" srcOrd="5" destOrd="0" presId="urn:microsoft.com/office/officeart/2011/layout/TabList"/>
    <dgm:cxn modelId="{2418512D-D7C3-48F9-87CF-6F4A33CFD102}" type="presParOf" srcId="{EEFE8BA4-AB76-4201-999B-F5D6B1604E63}" destId="{19E7DA93-8F05-4A4D-AECB-2904B680B866}" srcOrd="6" destOrd="0" presId="urn:microsoft.com/office/officeart/2011/layout/TabList"/>
    <dgm:cxn modelId="{3C68024B-8254-4AC1-975C-16E81AAA96F4}" type="presParOf" srcId="{19E7DA93-8F05-4A4D-AECB-2904B680B866}" destId="{53C1530A-99D9-4A08-B22E-5883D4854BD0}" srcOrd="0" destOrd="0" presId="urn:microsoft.com/office/officeart/2011/layout/TabList"/>
    <dgm:cxn modelId="{F1C3C957-7D6A-4C58-A307-03062D171923}" type="presParOf" srcId="{19E7DA93-8F05-4A4D-AECB-2904B680B866}" destId="{D47CDB35-461E-4586-808D-7FBA313AF898}" srcOrd="1" destOrd="0" presId="urn:microsoft.com/office/officeart/2011/layout/TabList"/>
    <dgm:cxn modelId="{44DCB5C1-FA8E-4995-93C7-620CCB57B973}" type="presParOf" srcId="{19E7DA93-8F05-4A4D-AECB-2904B680B866}" destId="{28A456D7-0753-455B-BC2C-454848D820FF}" srcOrd="2" destOrd="0" presId="urn:microsoft.com/office/officeart/2011/layout/TabList"/>
    <dgm:cxn modelId="{41B11685-937B-4E80-89D7-2AEA34012DA8}" type="presParOf" srcId="{EEFE8BA4-AB76-4201-999B-F5D6B1604E63}" destId="{5D94CA5C-7327-401D-996F-EFF2A988C0EC}" srcOrd="7" destOrd="0" presId="urn:microsoft.com/office/officeart/2011/layout/TabList"/>
    <dgm:cxn modelId="{EBF855EF-04C3-45D1-9BA4-02C397375822}" type="presParOf" srcId="{EEFE8BA4-AB76-4201-999B-F5D6B1604E63}" destId="{C7CF4528-0CC3-4C5B-B814-20AFCC18AC36}" srcOrd="8" destOrd="0" presId="urn:microsoft.com/office/officeart/2011/layout/TabList"/>
    <dgm:cxn modelId="{CC297224-61BF-4242-BE46-B67CA5B743D5}" type="presParOf" srcId="{C7CF4528-0CC3-4C5B-B814-20AFCC18AC36}" destId="{B1E9435A-8FE7-4EDE-A373-65770E0DD210}" srcOrd="0" destOrd="0" presId="urn:microsoft.com/office/officeart/2011/layout/TabList"/>
    <dgm:cxn modelId="{1BDDF32F-D161-4BF9-957D-F793071BAA8E}" type="presParOf" srcId="{C7CF4528-0CC3-4C5B-B814-20AFCC18AC36}" destId="{6B7756AB-9CF4-4B9F-999D-EC1BA8074B4D}" srcOrd="1" destOrd="0" presId="urn:microsoft.com/office/officeart/2011/layout/TabList"/>
    <dgm:cxn modelId="{CC4CB726-41E2-4DC8-B549-D0C286B20E29}" type="presParOf" srcId="{C7CF4528-0CC3-4C5B-B814-20AFCC18AC36}" destId="{98AFE357-6E9F-41F1-9FFC-1DCE3989BB55}" srcOrd="2" destOrd="0" presId="urn:microsoft.com/office/officeart/2011/layout/TabList"/>
    <dgm:cxn modelId="{547B90FB-F9D4-4A95-9F98-8FBE0092EA7C}" type="presParOf" srcId="{EEFE8BA4-AB76-4201-999B-F5D6B1604E63}" destId="{1DCA86CF-0FFA-4A62-A09F-282CF9A48DC3}" srcOrd="9" destOrd="0" presId="urn:microsoft.com/office/officeart/2011/layout/TabList"/>
    <dgm:cxn modelId="{8552E9EB-9C7A-4823-A1E4-79216562E624}" type="presParOf" srcId="{EEFE8BA4-AB76-4201-999B-F5D6B1604E63}" destId="{C7EC1879-1E22-4EEC-85DB-75A0515F32A0}" srcOrd="10" destOrd="0" presId="urn:microsoft.com/office/officeart/2011/layout/TabList"/>
    <dgm:cxn modelId="{8A0EAAE7-0DCD-48DD-AC9C-21DBECD8E083}" type="presParOf" srcId="{C7EC1879-1E22-4EEC-85DB-75A0515F32A0}" destId="{FB207C7E-4AA6-4FC4-A2B0-7AF34F838955}" srcOrd="0" destOrd="0" presId="urn:microsoft.com/office/officeart/2011/layout/TabList"/>
    <dgm:cxn modelId="{0E290F08-4F50-41F7-96D2-76C1B1EACD85}" type="presParOf" srcId="{C7EC1879-1E22-4EEC-85DB-75A0515F32A0}" destId="{93DDE9D6-3810-4040-A509-888A2D763127}" srcOrd="1" destOrd="0" presId="urn:microsoft.com/office/officeart/2011/layout/TabList"/>
    <dgm:cxn modelId="{C2542DEC-4B46-4AF2-84B4-903FF41FD0EE}" type="presParOf" srcId="{C7EC1879-1E22-4EEC-85DB-75A0515F32A0}" destId="{D1E4B0D2-E5C9-4990-80A2-288701F103A5}" srcOrd="2" destOrd="0" presId="urn:microsoft.com/office/officeart/2011/layout/TabList"/>
  </dgm:cxnLst>
  <dgm:bg>
    <a:noFill/>
  </dgm:bg>
  <dgm:whole/>
  <dgm:extLst>
    <a:ext uri="http://schemas.microsoft.com/office/drawing/2008/diagram">
      <dsp:dataModelExt xmlns:dsp="http://schemas.microsoft.com/office/drawing/2008/diagram" relId="rId11"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52E2BD5-C555-4A32-B26E-782A85568602}" type="doc">
      <dgm:prSet loTypeId="urn:microsoft.com/office/officeart/2005/8/layout/vList3" loCatId="list" qsTypeId="urn:microsoft.com/office/officeart/2005/8/quickstyle/simple1" qsCatId="simple" csTypeId="urn:microsoft.com/office/officeart/2005/8/colors/accent1_2" csCatId="accent1" phldr="1"/>
      <dgm:spPr/>
      <dgm:t>
        <a:bodyPr/>
        <a:lstStyle/>
        <a:p>
          <a:endParaRPr lang="en-US"/>
        </a:p>
      </dgm:t>
    </dgm:pt>
    <dgm:pt modelId="{FC7ACCE4-6D08-4F21-94DC-FA355167E481}">
      <dgm:prSet custT="1"/>
      <dgm:spPr>
        <a:solidFill>
          <a:schemeClr val="accent5">
            <a:lumMod val="50000"/>
          </a:schemeClr>
        </a:solidFill>
        <a:ln w="19050">
          <a:solidFill>
            <a:srgbClr val="FFC000"/>
          </a:solidFill>
        </a:ln>
      </dgm:spPr>
      <dgm:t>
        <a:bodyPr/>
        <a:lstStyle/>
        <a:p>
          <a:r>
            <a:rPr lang="en-US" sz="6000" b="1" baseline="0" dirty="0">
              <a:solidFill>
                <a:srgbClr val="FFC000"/>
              </a:solidFill>
            </a:rPr>
            <a:t>DATA DICTIONARY</a:t>
          </a:r>
          <a:endParaRPr lang="en-US" sz="6000" b="1" dirty="0">
            <a:solidFill>
              <a:srgbClr val="FFC000"/>
            </a:solidFill>
          </a:endParaRPr>
        </a:p>
      </dgm:t>
    </dgm:pt>
    <dgm:pt modelId="{64680509-376B-47B0-89B7-16C750D929B2}" type="parTrans" cxnId="{29BB1F57-11EC-4634-8E1F-44189A1EE824}">
      <dgm:prSet/>
      <dgm:spPr/>
      <dgm:t>
        <a:bodyPr/>
        <a:lstStyle/>
        <a:p>
          <a:endParaRPr lang="en-US"/>
        </a:p>
      </dgm:t>
    </dgm:pt>
    <dgm:pt modelId="{31DFD370-54C1-4818-AEC1-1588DD31CD8E}" type="sibTrans" cxnId="{29BB1F57-11EC-4634-8E1F-44189A1EE824}">
      <dgm:prSet/>
      <dgm:spPr/>
      <dgm:t>
        <a:bodyPr/>
        <a:lstStyle/>
        <a:p>
          <a:endParaRPr lang="en-US"/>
        </a:p>
      </dgm:t>
    </dgm:pt>
    <dgm:pt modelId="{E2541296-2278-4744-8343-E4E663AD8082}" type="pres">
      <dgm:prSet presAssocID="{352E2BD5-C555-4A32-B26E-782A85568602}" presName="linearFlow" presStyleCnt="0">
        <dgm:presLayoutVars>
          <dgm:dir/>
          <dgm:resizeHandles val="exact"/>
        </dgm:presLayoutVars>
      </dgm:prSet>
      <dgm:spPr/>
    </dgm:pt>
    <dgm:pt modelId="{5B745396-F1CD-4878-9E06-DA7794A8DFAE}" type="pres">
      <dgm:prSet presAssocID="{FC7ACCE4-6D08-4F21-94DC-FA355167E481}" presName="composite" presStyleCnt="0"/>
      <dgm:spPr/>
    </dgm:pt>
    <dgm:pt modelId="{97C43C9A-B811-4B65-BC57-7B318CF85A4D}" type="pres">
      <dgm:prSet presAssocID="{FC7ACCE4-6D08-4F21-94DC-FA355167E481}" presName="imgShp" presStyleLbl="fgImgPlace1" presStyleIdx="0" presStyleCnt="1" custLinFactX="-61638" custLinFactNeighborX="-100000" custLinFactNeighborY="-15848"/>
      <dgm:spPr>
        <a:blipFill>
          <a:blip xmlns:r="http://schemas.openxmlformats.org/officeDocument/2006/relationships" r:embed="rId1">
            <a:duotone>
              <a:prstClr val="black"/>
              <a:schemeClr val="accent5">
                <a:tint val="45000"/>
                <a:satMod val="400000"/>
              </a:schemeClr>
            </a:duotone>
          </a:blip>
          <a:srcRect/>
          <a:stretch>
            <a:fillRect t="-6000" b="-6000"/>
          </a:stretch>
        </a:blipFill>
        <a:ln w="19050">
          <a:solidFill>
            <a:srgbClr val="FFC000"/>
          </a:solidFill>
        </a:ln>
      </dgm:spPr>
    </dgm:pt>
    <dgm:pt modelId="{C44EF8A2-A7D4-4FAF-BBF9-A94758E445F8}" type="pres">
      <dgm:prSet presAssocID="{FC7ACCE4-6D08-4F21-94DC-FA355167E481}" presName="txShp" presStyleLbl="node1" presStyleIdx="0" presStyleCnt="1" custScaleX="150376" custLinFactNeighborX="-4481" custLinFactNeighborY="-49">
        <dgm:presLayoutVars>
          <dgm:bulletEnabled val="1"/>
        </dgm:presLayoutVars>
      </dgm:prSet>
      <dgm:spPr/>
    </dgm:pt>
  </dgm:ptLst>
  <dgm:cxnLst>
    <dgm:cxn modelId="{DE29554F-B447-444F-A59E-ABA88A7DA2ED}" type="presOf" srcId="{FC7ACCE4-6D08-4F21-94DC-FA355167E481}" destId="{C44EF8A2-A7D4-4FAF-BBF9-A94758E445F8}" srcOrd="0" destOrd="0" presId="urn:microsoft.com/office/officeart/2005/8/layout/vList3"/>
    <dgm:cxn modelId="{29BB1F57-11EC-4634-8E1F-44189A1EE824}" srcId="{352E2BD5-C555-4A32-B26E-782A85568602}" destId="{FC7ACCE4-6D08-4F21-94DC-FA355167E481}" srcOrd="0" destOrd="0" parTransId="{64680509-376B-47B0-89B7-16C750D929B2}" sibTransId="{31DFD370-54C1-4818-AEC1-1588DD31CD8E}"/>
    <dgm:cxn modelId="{2E69B193-D964-428B-B5DA-1E47E5FF106A}" type="presOf" srcId="{352E2BD5-C555-4A32-B26E-782A85568602}" destId="{E2541296-2278-4744-8343-E4E663AD8082}" srcOrd="0" destOrd="0" presId="urn:microsoft.com/office/officeart/2005/8/layout/vList3"/>
    <dgm:cxn modelId="{C4DA6137-EB06-4E7D-B227-45A28024BF15}" type="presParOf" srcId="{E2541296-2278-4744-8343-E4E663AD8082}" destId="{5B745396-F1CD-4878-9E06-DA7794A8DFAE}" srcOrd="0" destOrd="0" presId="urn:microsoft.com/office/officeart/2005/8/layout/vList3"/>
    <dgm:cxn modelId="{AF1EF16C-5281-4078-B81D-9F30B59B3E7A}" type="presParOf" srcId="{5B745396-F1CD-4878-9E06-DA7794A8DFAE}" destId="{97C43C9A-B811-4B65-BC57-7B318CF85A4D}" srcOrd="0" destOrd="0" presId="urn:microsoft.com/office/officeart/2005/8/layout/vList3"/>
    <dgm:cxn modelId="{CC243A8D-8561-4739-97F6-056C1C08C659}" type="presParOf" srcId="{5B745396-F1CD-4878-9E06-DA7794A8DFAE}" destId="{C44EF8A2-A7D4-4FAF-BBF9-A94758E445F8}"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6.xml><?xml version="1.0" encoding="utf-8"?>
<dgm:dataModel xmlns:dgm="http://schemas.openxmlformats.org/drawingml/2006/diagram" xmlns:a="http://schemas.openxmlformats.org/drawingml/2006/main">
  <dgm:ptLst>
    <dgm:pt modelId="{352E2BD5-C555-4A32-B26E-782A85568602}" type="doc">
      <dgm:prSet loTypeId="urn:microsoft.com/office/officeart/2005/8/layout/vList3" loCatId="list" qsTypeId="urn:microsoft.com/office/officeart/2005/8/quickstyle/simple1" qsCatId="simple" csTypeId="urn:microsoft.com/office/officeart/2005/8/colors/accent1_2" csCatId="accent1" phldr="1"/>
      <dgm:spPr/>
      <dgm:t>
        <a:bodyPr/>
        <a:lstStyle/>
        <a:p>
          <a:endParaRPr lang="en-US"/>
        </a:p>
      </dgm:t>
    </dgm:pt>
    <dgm:pt modelId="{FC7ACCE4-6D08-4F21-94DC-FA355167E481}">
      <dgm:prSet custT="1"/>
      <dgm:spPr>
        <a:solidFill>
          <a:schemeClr val="accent5">
            <a:lumMod val="50000"/>
          </a:schemeClr>
        </a:solidFill>
        <a:ln w="19050">
          <a:solidFill>
            <a:srgbClr val="FFC000"/>
          </a:solidFill>
        </a:ln>
      </dgm:spPr>
      <dgm:t>
        <a:bodyPr/>
        <a:lstStyle/>
        <a:p>
          <a:r>
            <a:rPr lang="en-US" sz="6000" b="1" baseline="0" dirty="0">
              <a:solidFill>
                <a:srgbClr val="FFC000"/>
              </a:solidFill>
            </a:rPr>
            <a:t>INSIGHTS</a:t>
          </a:r>
          <a:endParaRPr lang="en-US" sz="6000" b="1" dirty="0">
            <a:solidFill>
              <a:srgbClr val="FFC000"/>
            </a:solidFill>
          </a:endParaRPr>
        </a:p>
      </dgm:t>
    </dgm:pt>
    <dgm:pt modelId="{64680509-376B-47B0-89B7-16C750D929B2}" type="parTrans" cxnId="{29BB1F57-11EC-4634-8E1F-44189A1EE824}">
      <dgm:prSet/>
      <dgm:spPr/>
      <dgm:t>
        <a:bodyPr/>
        <a:lstStyle/>
        <a:p>
          <a:endParaRPr lang="en-US"/>
        </a:p>
      </dgm:t>
    </dgm:pt>
    <dgm:pt modelId="{31DFD370-54C1-4818-AEC1-1588DD31CD8E}" type="sibTrans" cxnId="{29BB1F57-11EC-4634-8E1F-44189A1EE824}">
      <dgm:prSet/>
      <dgm:spPr/>
      <dgm:t>
        <a:bodyPr/>
        <a:lstStyle/>
        <a:p>
          <a:endParaRPr lang="en-US"/>
        </a:p>
      </dgm:t>
    </dgm:pt>
    <dgm:pt modelId="{E2541296-2278-4744-8343-E4E663AD8082}" type="pres">
      <dgm:prSet presAssocID="{352E2BD5-C555-4A32-B26E-782A85568602}" presName="linearFlow" presStyleCnt="0">
        <dgm:presLayoutVars>
          <dgm:dir/>
          <dgm:resizeHandles val="exact"/>
        </dgm:presLayoutVars>
      </dgm:prSet>
      <dgm:spPr/>
    </dgm:pt>
    <dgm:pt modelId="{5B745396-F1CD-4878-9E06-DA7794A8DFAE}" type="pres">
      <dgm:prSet presAssocID="{FC7ACCE4-6D08-4F21-94DC-FA355167E481}" presName="composite" presStyleCnt="0"/>
      <dgm:spPr/>
    </dgm:pt>
    <dgm:pt modelId="{97C43C9A-B811-4B65-BC57-7B318CF85A4D}" type="pres">
      <dgm:prSet presAssocID="{FC7ACCE4-6D08-4F21-94DC-FA355167E481}" presName="imgShp" presStyleLbl="fgImgPlace1" presStyleIdx="0" presStyleCnt="1" custLinFactX="-61638" custLinFactNeighborX="-100000" custLinFactNeighborY="-15848"/>
      <dgm:spPr>
        <a:blipFill>
          <a:blip xmlns:r="http://schemas.openxmlformats.org/officeDocument/2006/relationships" r:embed="rId1">
            <a:duotone>
              <a:prstClr val="black"/>
              <a:schemeClr val="accent5">
                <a:tint val="45000"/>
                <a:satMod val="400000"/>
              </a:schemeClr>
            </a:duotone>
          </a:blip>
          <a:srcRect/>
          <a:stretch>
            <a:fillRect t="-6000" b="-6000"/>
          </a:stretch>
        </a:blipFill>
        <a:ln w="19050">
          <a:solidFill>
            <a:srgbClr val="FFC000"/>
          </a:solidFill>
        </a:ln>
      </dgm:spPr>
    </dgm:pt>
    <dgm:pt modelId="{C44EF8A2-A7D4-4FAF-BBF9-A94758E445F8}" type="pres">
      <dgm:prSet presAssocID="{FC7ACCE4-6D08-4F21-94DC-FA355167E481}" presName="txShp" presStyleLbl="node1" presStyleIdx="0" presStyleCnt="1" custScaleX="150376" custLinFactNeighborX="-4481" custLinFactNeighborY="-49">
        <dgm:presLayoutVars>
          <dgm:bulletEnabled val="1"/>
        </dgm:presLayoutVars>
      </dgm:prSet>
      <dgm:spPr/>
    </dgm:pt>
  </dgm:ptLst>
  <dgm:cxnLst>
    <dgm:cxn modelId="{DE29554F-B447-444F-A59E-ABA88A7DA2ED}" type="presOf" srcId="{FC7ACCE4-6D08-4F21-94DC-FA355167E481}" destId="{C44EF8A2-A7D4-4FAF-BBF9-A94758E445F8}" srcOrd="0" destOrd="0" presId="urn:microsoft.com/office/officeart/2005/8/layout/vList3"/>
    <dgm:cxn modelId="{29BB1F57-11EC-4634-8E1F-44189A1EE824}" srcId="{352E2BD5-C555-4A32-B26E-782A85568602}" destId="{FC7ACCE4-6D08-4F21-94DC-FA355167E481}" srcOrd="0" destOrd="0" parTransId="{64680509-376B-47B0-89B7-16C750D929B2}" sibTransId="{31DFD370-54C1-4818-AEC1-1588DD31CD8E}"/>
    <dgm:cxn modelId="{2E69B193-D964-428B-B5DA-1E47E5FF106A}" type="presOf" srcId="{352E2BD5-C555-4A32-B26E-782A85568602}" destId="{E2541296-2278-4744-8343-E4E663AD8082}" srcOrd="0" destOrd="0" presId="urn:microsoft.com/office/officeart/2005/8/layout/vList3"/>
    <dgm:cxn modelId="{C4DA6137-EB06-4E7D-B227-45A28024BF15}" type="presParOf" srcId="{E2541296-2278-4744-8343-E4E663AD8082}" destId="{5B745396-F1CD-4878-9E06-DA7794A8DFAE}" srcOrd="0" destOrd="0" presId="urn:microsoft.com/office/officeart/2005/8/layout/vList3"/>
    <dgm:cxn modelId="{AF1EF16C-5281-4078-B81D-9F30B59B3E7A}" type="presParOf" srcId="{5B745396-F1CD-4878-9E06-DA7794A8DFAE}" destId="{97C43C9A-B811-4B65-BC57-7B318CF85A4D}" srcOrd="0" destOrd="0" presId="urn:microsoft.com/office/officeart/2005/8/layout/vList3"/>
    <dgm:cxn modelId="{CC243A8D-8561-4739-97F6-056C1C08C659}" type="presParOf" srcId="{5B745396-F1CD-4878-9E06-DA7794A8DFAE}" destId="{C44EF8A2-A7D4-4FAF-BBF9-A94758E445F8}" srcOrd="1" destOrd="0" presId="urn:microsoft.com/office/officeart/2005/8/layout/vList3"/>
  </dgm:cxnLst>
  <dgm:bg/>
  <dgm:whole/>
  <dgm:extLst>
    <a:ext uri="http://schemas.microsoft.com/office/drawing/2008/diagram">
      <dsp:dataModelExt xmlns:dsp="http://schemas.microsoft.com/office/drawing/2008/diagram" relId="rId8" minVer="http://schemas.openxmlformats.org/drawingml/2006/diagram"/>
    </a:ext>
    <a:ext uri="{C62137D5-CB1D-491B-B009-E17868A290BF}">
      <dgm14:recolorImg xmlns:dgm14="http://schemas.microsoft.com/office/drawing/2010/diagram" val="1"/>
    </a:ext>
  </dgm:extLst>
</dgm:dataModel>
</file>

<file path=ppt/diagrams/data7.xml><?xml version="1.0" encoding="utf-8"?>
<dgm:dataModel xmlns:dgm="http://schemas.openxmlformats.org/drawingml/2006/diagram" xmlns:a="http://schemas.openxmlformats.org/drawingml/2006/main">
  <dgm:ptLst>
    <dgm:pt modelId="{C5D8F429-BC21-4EF2-89AF-CEBAD012DD12}"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endParaRPr lang="en-US"/>
        </a:p>
      </dgm:t>
    </dgm:pt>
    <dgm:pt modelId="{6C8DF479-A238-4888-A8F5-032E0346BDB7}">
      <dgm:prSet custT="1"/>
      <dgm:spPr>
        <a:noFill/>
        <a:ln w="19050">
          <a:solidFill>
            <a:srgbClr val="FFC000"/>
          </a:solidFill>
        </a:ln>
      </dgm:spPr>
      <dgm:t>
        <a:bodyPr/>
        <a:lstStyle/>
        <a:p>
          <a:r>
            <a:rPr lang="en-US" sz="2100" baseline="0" dirty="0">
              <a:solidFill>
                <a:srgbClr val="264653"/>
              </a:solidFill>
            </a:rPr>
            <a:t>Over the years 2017, 2018, and 2019, Delur Services had a total cost of $8,586K, with 5,780 total orders and 31,732 units ordered.</a:t>
          </a:r>
          <a:endParaRPr lang="en-US" sz="2100" dirty="0">
            <a:solidFill>
              <a:srgbClr val="264653"/>
            </a:solidFill>
          </a:endParaRPr>
        </a:p>
      </dgm:t>
    </dgm:pt>
    <dgm:pt modelId="{5654A72A-EC87-4626-AD79-0DBA8B82356A}" type="parTrans" cxnId="{D0290F68-BF72-4874-8DDC-AD8CCE09E20C}">
      <dgm:prSet/>
      <dgm:spPr/>
      <dgm:t>
        <a:bodyPr/>
        <a:lstStyle/>
        <a:p>
          <a:endParaRPr lang="en-US"/>
        </a:p>
      </dgm:t>
    </dgm:pt>
    <dgm:pt modelId="{EB9F2459-27ED-44CE-B967-E87D8C7F1944}" type="sibTrans" cxnId="{D0290F68-BF72-4874-8DDC-AD8CCE09E20C}">
      <dgm:prSet/>
      <dgm:spPr/>
      <dgm:t>
        <a:bodyPr/>
        <a:lstStyle/>
        <a:p>
          <a:endParaRPr lang="en-US"/>
        </a:p>
      </dgm:t>
    </dgm:pt>
    <dgm:pt modelId="{981128FA-E77D-4E94-98FA-EF1758081C24}">
      <dgm:prSet custT="1"/>
      <dgm:spPr>
        <a:noFill/>
        <a:ln w="19050">
          <a:solidFill>
            <a:srgbClr val="FFC000"/>
          </a:solidFill>
        </a:ln>
      </dgm:spPr>
      <dgm:t>
        <a:bodyPr/>
        <a:lstStyle/>
        <a:p>
          <a:r>
            <a:rPr lang="en-US" sz="2100" baseline="0" dirty="0">
              <a:solidFill>
                <a:srgbClr val="264653"/>
              </a:solidFill>
            </a:rPr>
            <a:t>The average discount across all years was 11%.</a:t>
          </a:r>
          <a:endParaRPr lang="en-US" sz="2100" dirty="0">
            <a:solidFill>
              <a:srgbClr val="264653"/>
            </a:solidFill>
          </a:endParaRPr>
        </a:p>
      </dgm:t>
    </dgm:pt>
    <dgm:pt modelId="{9D0CD0FB-9F02-4BAC-985C-A0E7C4C06DF3}" type="parTrans" cxnId="{1CD65670-9B30-4D43-8FAF-A1C9C85FF8A0}">
      <dgm:prSet/>
      <dgm:spPr/>
      <dgm:t>
        <a:bodyPr/>
        <a:lstStyle/>
        <a:p>
          <a:endParaRPr lang="en-US"/>
        </a:p>
      </dgm:t>
    </dgm:pt>
    <dgm:pt modelId="{A921F716-3367-4816-BC5F-0D01A86E0D58}" type="sibTrans" cxnId="{1CD65670-9B30-4D43-8FAF-A1C9C85FF8A0}">
      <dgm:prSet/>
      <dgm:spPr/>
      <dgm:t>
        <a:bodyPr/>
        <a:lstStyle/>
        <a:p>
          <a:endParaRPr lang="en-US"/>
        </a:p>
      </dgm:t>
    </dgm:pt>
    <dgm:pt modelId="{D960BAED-7373-4243-AB86-BA60B3C4EA5A}">
      <dgm:prSet/>
      <dgm:spPr>
        <a:solidFill>
          <a:schemeClr val="accent5">
            <a:lumMod val="50000"/>
          </a:schemeClr>
        </a:solidFill>
        <a:ln w="19050">
          <a:solidFill>
            <a:srgbClr val="FFC000"/>
          </a:solidFill>
        </a:ln>
      </dgm:spPr>
      <dgm:t>
        <a:bodyPr/>
        <a:lstStyle/>
        <a:p>
          <a:r>
            <a:rPr lang="en-US" baseline="0" dirty="0">
              <a:solidFill>
                <a:srgbClr val="FFC000"/>
              </a:solidFill>
            </a:rPr>
            <a:t>Return Rate</a:t>
          </a:r>
          <a:endParaRPr lang="en-US" dirty="0">
            <a:solidFill>
              <a:srgbClr val="FFC000"/>
            </a:solidFill>
          </a:endParaRPr>
        </a:p>
      </dgm:t>
    </dgm:pt>
    <dgm:pt modelId="{81334139-F306-46FC-A081-7984BFB2CD07}" type="parTrans" cxnId="{0EE9DFEE-FA51-42B5-9720-1ACE88CFEF32}">
      <dgm:prSet/>
      <dgm:spPr/>
      <dgm:t>
        <a:bodyPr/>
        <a:lstStyle/>
        <a:p>
          <a:endParaRPr lang="en-US"/>
        </a:p>
      </dgm:t>
    </dgm:pt>
    <dgm:pt modelId="{AEED1DE3-01B7-4CCC-A8ED-9DE3354B975A}" type="sibTrans" cxnId="{0EE9DFEE-FA51-42B5-9720-1ACE88CFEF32}">
      <dgm:prSet/>
      <dgm:spPr/>
      <dgm:t>
        <a:bodyPr/>
        <a:lstStyle/>
        <a:p>
          <a:endParaRPr lang="en-US"/>
        </a:p>
      </dgm:t>
    </dgm:pt>
    <dgm:pt modelId="{9F6F1875-3FE8-4C1A-9E7A-F1AD455A9554}">
      <dgm:prSet custT="1"/>
      <dgm:spPr>
        <a:noFill/>
        <a:ln w="19050">
          <a:solidFill>
            <a:srgbClr val="FFC000"/>
          </a:solidFill>
        </a:ln>
      </dgm:spPr>
      <dgm:t>
        <a:bodyPr/>
        <a:lstStyle/>
        <a:p>
          <a:r>
            <a:rPr lang="en-US" sz="2200" baseline="0" dirty="0">
              <a:solidFill>
                <a:srgbClr val="264653"/>
              </a:solidFill>
            </a:rPr>
            <a:t>The return rate for all years combined was 10.3%, with 596 orders returned out of 5,780 total orders.</a:t>
          </a:r>
          <a:endParaRPr lang="en-US" sz="2200" dirty="0">
            <a:solidFill>
              <a:srgbClr val="264653"/>
            </a:solidFill>
          </a:endParaRPr>
        </a:p>
      </dgm:t>
    </dgm:pt>
    <dgm:pt modelId="{D81BDD67-DC5F-4CB6-9A4C-4BBA75444D04}" type="parTrans" cxnId="{FBB7C5EA-A3BA-4592-9B71-A8105676E404}">
      <dgm:prSet/>
      <dgm:spPr/>
      <dgm:t>
        <a:bodyPr/>
        <a:lstStyle/>
        <a:p>
          <a:endParaRPr lang="en-US"/>
        </a:p>
      </dgm:t>
    </dgm:pt>
    <dgm:pt modelId="{DE56B592-7A85-4C31-AECD-99FCEBF768C2}" type="sibTrans" cxnId="{FBB7C5EA-A3BA-4592-9B71-A8105676E404}">
      <dgm:prSet/>
      <dgm:spPr/>
      <dgm:t>
        <a:bodyPr/>
        <a:lstStyle/>
        <a:p>
          <a:endParaRPr lang="en-US"/>
        </a:p>
      </dgm:t>
    </dgm:pt>
    <dgm:pt modelId="{6D2DB126-DEDB-417E-ACAB-B507E5E5FF75}">
      <dgm:prSet custT="1"/>
      <dgm:spPr>
        <a:noFill/>
        <a:ln w="19050">
          <a:solidFill>
            <a:srgbClr val="FFC000"/>
          </a:solidFill>
        </a:ln>
      </dgm:spPr>
      <dgm:t>
        <a:bodyPr/>
        <a:lstStyle/>
        <a:p>
          <a:r>
            <a:rPr lang="en-US" sz="2200" baseline="0" dirty="0">
              <a:solidFill>
                <a:srgbClr val="264653"/>
              </a:solidFill>
            </a:rPr>
            <a:t>The yearly return rates were 10.7% in 2017, 8.9% in 2018, and 11.4% in 2019.</a:t>
          </a:r>
          <a:endParaRPr lang="en-US" sz="2200" dirty="0">
            <a:solidFill>
              <a:srgbClr val="264653"/>
            </a:solidFill>
          </a:endParaRPr>
        </a:p>
      </dgm:t>
    </dgm:pt>
    <dgm:pt modelId="{A1249795-3046-424A-AB1F-607BE19A0AE6}" type="parTrans" cxnId="{C92895F9-4BEA-44A8-A2DA-5A056AFEA3E6}">
      <dgm:prSet/>
      <dgm:spPr/>
      <dgm:t>
        <a:bodyPr/>
        <a:lstStyle/>
        <a:p>
          <a:endParaRPr lang="en-US"/>
        </a:p>
      </dgm:t>
    </dgm:pt>
    <dgm:pt modelId="{16C877B8-F6BF-4F02-AB70-0EFC5D7AB888}" type="sibTrans" cxnId="{C92895F9-4BEA-44A8-A2DA-5A056AFEA3E6}">
      <dgm:prSet/>
      <dgm:spPr/>
      <dgm:t>
        <a:bodyPr/>
        <a:lstStyle/>
        <a:p>
          <a:endParaRPr lang="en-US"/>
        </a:p>
      </dgm:t>
    </dgm:pt>
    <dgm:pt modelId="{3B1C9EF3-16E2-4D5A-A248-73F6EFC163E3}">
      <dgm:prSet/>
      <dgm:spPr>
        <a:solidFill>
          <a:schemeClr val="accent5">
            <a:lumMod val="50000"/>
          </a:schemeClr>
        </a:solidFill>
        <a:ln w="19050">
          <a:solidFill>
            <a:srgbClr val="FFC000"/>
          </a:solidFill>
        </a:ln>
      </dgm:spPr>
      <dgm:t>
        <a:bodyPr/>
        <a:lstStyle/>
        <a:p>
          <a:r>
            <a:rPr lang="en-US" dirty="0">
              <a:solidFill>
                <a:srgbClr val="FFC000"/>
              </a:solidFill>
            </a:rPr>
            <a:t>KPI’s</a:t>
          </a:r>
        </a:p>
      </dgm:t>
    </dgm:pt>
    <dgm:pt modelId="{01696216-F135-4F0A-BE10-EF7E218F33B0}" type="parTrans" cxnId="{5CD9A6C8-539B-49DA-B497-FC45919818C7}">
      <dgm:prSet/>
      <dgm:spPr/>
      <dgm:t>
        <a:bodyPr/>
        <a:lstStyle/>
        <a:p>
          <a:endParaRPr lang="en-US"/>
        </a:p>
      </dgm:t>
    </dgm:pt>
    <dgm:pt modelId="{5E27AE7F-6367-49E4-A4AC-88630F008C79}" type="sibTrans" cxnId="{5CD9A6C8-539B-49DA-B497-FC45919818C7}">
      <dgm:prSet/>
      <dgm:spPr/>
      <dgm:t>
        <a:bodyPr/>
        <a:lstStyle/>
        <a:p>
          <a:endParaRPr lang="en-US"/>
        </a:p>
      </dgm:t>
    </dgm:pt>
    <dgm:pt modelId="{F05F2AA6-2C3E-4CDC-97CA-DAB7C9F2EAD6}">
      <dgm:prSet custT="1"/>
      <dgm:spPr>
        <a:noFill/>
        <a:ln w="19050">
          <a:solidFill>
            <a:srgbClr val="FFC000"/>
          </a:solidFill>
        </a:ln>
      </dgm:spPr>
      <dgm:t>
        <a:bodyPr/>
        <a:lstStyle/>
        <a:p>
          <a:endParaRPr lang="en-US" sz="2100" dirty="0">
            <a:solidFill>
              <a:srgbClr val="264653"/>
            </a:solidFill>
          </a:endParaRPr>
        </a:p>
      </dgm:t>
    </dgm:pt>
    <dgm:pt modelId="{56F3FAB2-A84C-4C98-B415-4587585168CB}" type="parTrans" cxnId="{C135DE45-11B3-4BA6-879C-9E63AF3D6D09}">
      <dgm:prSet/>
      <dgm:spPr/>
      <dgm:t>
        <a:bodyPr/>
        <a:lstStyle/>
        <a:p>
          <a:endParaRPr lang="en-US"/>
        </a:p>
      </dgm:t>
    </dgm:pt>
    <dgm:pt modelId="{029ADAF0-4F59-40F6-BF60-AEF2AC09B2AF}" type="sibTrans" cxnId="{C135DE45-11B3-4BA6-879C-9E63AF3D6D09}">
      <dgm:prSet/>
      <dgm:spPr/>
      <dgm:t>
        <a:bodyPr/>
        <a:lstStyle/>
        <a:p>
          <a:endParaRPr lang="en-US"/>
        </a:p>
      </dgm:t>
    </dgm:pt>
    <dgm:pt modelId="{DEB618EB-6D1F-447B-B499-EA258BDB9A69}">
      <dgm:prSet custT="1"/>
      <dgm:spPr>
        <a:noFill/>
        <a:ln w="19050">
          <a:solidFill>
            <a:srgbClr val="FFC000"/>
          </a:solidFill>
        </a:ln>
      </dgm:spPr>
      <dgm:t>
        <a:bodyPr/>
        <a:lstStyle/>
        <a:p>
          <a:endParaRPr lang="en-US" sz="2200" dirty="0">
            <a:solidFill>
              <a:srgbClr val="264653"/>
            </a:solidFill>
          </a:endParaRPr>
        </a:p>
      </dgm:t>
    </dgm:pt>
    <dgm:pt modelId="{9A8E8907-490B-4C14-BFC7-543278AFF334}" type="parTrans" cxnId="{CE9F51A2-AFC5-43A3-B4EA-E8D5141759BE}">
      <dgm:prSet/>
      <dgm:spPr/>
      <dgm:t>
        <a:bodyPr/>
        <a:lstStyle/>
        <a:p>
          <a:endParaRPr lang="en-US"/>
        </a:p>
      </dgm:t>
    </dgm:pt>
    <dgm:pt modelId="{4CBC0FAB-6FC4-4C29-8598-42C39C32A6CA}" type="sibTrans" cxnId="{CE9F51A2-AFC5-43A3-B4EA-E8D5141759BE}">
      <dgm:prSet/>
      <dgm:spPr/>
      <dgm:t>
        <a:bodyPr/>
        <a:lstStyle/>
        <a:p>
          <a:endParaRPr lang="en-US"/>
        </a:p>
      </dgm:t>
    </dgm:pt>
    <dgm:pt modelId="{054E1298-AF39-4E97-8C80-91FBE0B6B012}" type="pres">
      <dgm:prSet presAssocID="{C5D8F429-BC21-4EF2-89AF-CEBAD012DD12}" presName="linearFlow" presStyleCnt="0">
        <dgm:presLayoutVars>
          <dgm:dir/>
          <dgm:animLvl val="lvl"/>
          <dgm:resizeHandles val="exact"/>
        </dgm:presLayoutVars>
      </dgm:prSet>
      <dgm:spPr/>
    </dgm:pt>
    <dgm:pt modelId="{0D6F72A0-F394-40AD-ABEF-1ABB75B0BB1C}" type="pres">
      <dgm:prSet presAssocID="{3B1C9EF3-16E2-4D5A-A248-73F6EFC163E3}" presName="composite" presStyleCnt="0"/>
      <dgm:spPr/>
    </dgm:pt>
    <dgm:pt modelId="{4E819699-DA63-4C8F-BC85-6C9A763DC941}" type="pres">
      <dgm:prSet presAssocID="{3B1C9EF3-16E2-4D5A-A248-73F6EFC163E3}" presName="parentText" presStyleLbl="alignNode1" presStyleIdx="0" presStyleCnt="2">
        <dgm:presLayoutVars>
          <dgm:chMax val="1"/>
          <dgm:bulletEnabled val="1"/>
        </dgm:presLayoutVars>
      </dgm:prSet>
      <dgm:spPr/>
    </dgm:pt>
    <dgm:pt modelId="{3D10BF44-4CEC-401E-B5FA-754218265123}" type="pres">
      <dgm:prSet presAssocID="{3B1C9EF3-16E2-4D5A-A248-73F6EFC163E3}" presName="descendantText" presStyleLbl="alignAcc1" presStyleIdx="0" presStyleCnt="2">
        <dgm:presLayoutVars>
          <dgm:bulletEnabled val="1"/>
        </dgm:presLayoutVars>
      </dgm:prSet>
      <dgm:spPr/>
    </dgm:pt>
    <dgm:pt modelId="{0CF9564A-A25C-4791-8F2D-38857AF60EA7}" type="pres">
      <dgm:prSet presAssocID="{5E27AE7F-6367-49E4-A4AC-88630F008C79}" presName="sp" presStyleCnt="0"/>
      <dgm:spPr/>
    </dgm:pt>
    <dgm:pt modelId="{5007FCE9-173A-479C-B77B-6588D30AE0CF}" type="pres">
      <dgm:prSet presAssocID="{D960BAED-7373-4243-AB86-BA60B3C4EA5A}" presName="composite" presStyleCnt="0"/>
      <dgm:spPr/>
    </dgm:pt>
    <dgm:pt modelId="{35DCFE38-B712-4D68-892C-67CFAB145F65}" type="pres">
      <dgm:prSet presAssocID="{D960BAED-7373-4243-AB86-BA60B3C4EA5A}" presName="parentText" presStyleLbl="alignNode1" presStyleIdx="1" presStyleCnt="2">
        <dgm:presLayoutVars>
          <dgm:chMax val="1"/>
          <dgm:bulletEnabled val="1"/>
        </dgm:presLayoutVars>
      </dgm:prSet>
      <dgm:spPr/>
    </dgm:pt>
    <dgm:pt modelId="{6950936A-9164-41BB-AC71-6CDCCC212F4A}" type="pres">
      <dgm:prSet presAssocID="{D960BAED-7373-4243-AB86-BA60B3C4EA5A}" presName="descendantText" presStyleLbl="alignAcc1" presStyleIdx="1" presStyleCnt="2">
        <dgm:presLayoutVars>
          <dgm:bulletEnabled val="1"/>
        </dgm:presLayoutVars>
      </dgm:prSet>
      <dgm:spPr/>
    </dgm:pt>
  </dgm:ptLst>
  <dgm:cxnLst>
    <dgm:cxn modelId="{1F59FB05-A634-41E9-AFBC-FF411942BF1A}" type="presOf" srcId="{F05F2AA6-2C3E-4CDC-97CA-DAB7C9F2EAD6}" destId="{3D10BF44-4CEC-401E-B5FA-754218265123}" srcOrd="0" destOrd="1" presId="urn:microsoft.com/office/officeart/2005/8/layout/chevron2"/>
    <dgm:cxn modelId="{A7AC900B-4DFF-41E5-B4A0-132A657A80DB}" type="presOf" srcId="{D960BAED-7373-4243-AB86-BA60B3C4EA5A}" destId="{35DCFE38-B712-4D68-892C-67CFAB145F65}" srcOrd="0" destOrd="0" presId="urn:microsoft.com/office/officeart/2005/8/layout/chevron2"/>
    <dgm:cxn modelId="{F5E88E19-FD1D-45DC-A62A-4349394580ED}" type="presOf" srcId="{C5D8F429-BC21-4EF2-89AF-CEBAD012DD12}" destId="{054E1298-AF39-4E97-8C80-91FBE0B6B012}" srcOrd="0" destOrd="0" presId="urn:microsoft.com/office/officeart/2005/8/layout/chevron2"/>
    <dgm:cxn modelId="{C6F2003F-7E6F-45BE-BDE5-B5EAD6C0B58E}" type="presOf" srcId="{3B1C9EF3-16E2-4D5A-A248-73F6EFC163E3}" destId="{4E819699-DA63-4C8F-BC85-6C9A763DC941}" srcOrd="0" destOrd="0" presId="urn:microsoft.com/office/officeart/2005/8/layout/chevron2"/>
    <dgm:cxn modelId="{C135DE45-11B3-4BA6-879C-9E63AF3D6D09}" srcId="{3B1C9EF3-16E2-4D5A-A248-73F6EFC163E3}" destId="{F05F2AA6-2C3E-4CDC-97CA-DAB7C9F2EAD6}" srcOrd="1" destOrd="0" parTransId="{56F3FAB2-A84C-4C98-B415-4587585168CB}" sibTransId="{029ADAF0-4F59-40F6-BF60-AEF2AC09B2AF}"/>
    <dgm:cxn modelId="{D0290F68-BF72-4874-8DDC-AD8CCE09E20C}" srcId="{3B1C9EF3-16E2-4D5A-A248-73F6EFC163E3}" destId="{6C8DF479-A238-4888-A8F5-032E0346BDB7}" srcOrd="0" destOrd="0" parTransId="{5654A72A-EC87-4626-AD79-0DBA8B82356A}" sibTransId="{EB9F2459-27ED-44CE-B967-E87D8C7F1944}"/>
    <dgm:cxn modelId="{1CD65670-9B30-4D43-8FAF-A1C9C85FF8A0}" srcId="{3B1C9EF3-16E2-4D5A-A248-73F6EFC163E3}" destId="{981128FA-E77D-4E94-98FA-EF1758081C24}" srcOrd="2" destOrd="0" parTransId="{9D0CD0FB-9F02-4BAC-985C-A0E7C4C06DF3}" sibTransId="{A921F716-3367-4816-BC5F-0D01A86E0D58}"/>
    <dgm:cxn modelId="{DC54F352-1555-41A8-891F-17A4AD1398B5}" type="presOf" srcId="{6C8DF479-A238-4888-A8F5-032E0346BDB7}" destId="{3D10BF44-4CEC-401E-B5FA-754218265123}" srcOrd="0" destOrd="0" presId="urn:microsoft.com/office/officeart/2005/8/layout/chevron2"/>
    <dgm:cxn modelId="{A57D0A7C-0627-4A2A-9313-B9B13AA43E3B}" type="presOf" srcId="{DEB618EB-6D1F-447B-B499-EA258BDB9A69}" destId="{6950936A-9164-41BB-AC71-6CDCCC212F4A}" srcOrd="0" destOrd="1" presId="urn:microsoft.com/office/officeart/2005/8/layout/chevron2"/>
    <dgm:cxn modelId="{6B8EED8D-CE75-49EA-A578-3C6F606179E7}" type="presOf" srcId="{6D2DB126-DEDB-417E-ACAB-B507E5E5FF75}" destId="{6950936A-9164-41BB-AC71-6CDCCC212F4A}" srcOrd="0" destOrd="2" presId="urn:microsoft.com/office/officeart/2005/8/layout/chevron2"/>
    <dgm:cxn modelId="{CE9F51A2-AFC5-43A3-B4EA-E8D5141759BE}" srcId="{D960BAED-7373-4243-AB86-BA60B3C4EA5A}" destId="{DEB618EB-6D1F-447B-B499-EA258BDB9A69}" srcOrd="1" destOrd="0" parTransId="{9A8E8907-490B-4C14-BFC7-543278AFF334}" sibTransId="{4CBC0FAB-6FC4-4C29-8598-42C39C32A6CA}"/>
    <dgm:cxn modelId="{5CD9A6C8-539B-49DA-B497-FC45919818C7}" srcId="{C5D8F429-BC21-4EF2-89AF-CEBAD012DD12}" destId="{3B1C9EF3-16E2-4D5A-A248-73F6EFC163E3}" srcOrd="0" destOrd="0" parTransId="{01696216-F135-4F0A-BE10-EF7E218F33B0}" sibTransId="{5E27AE7F-6367-49E4-A4AC-88630F008C79}"/>
    <dgm:cxn modelId="{01EE03D6-B973-49EA-B131-7379F6B0B6D8}" type="presOf" srcId="{9F6F1875-3FE8-4C1A-9E7A-F1AD455A9554}" destId="{6950936A-9164-41BB-AC71-6CDCCC212F4A}" srcOrd="0" destOrd="0" presId="urn:microsoft.com/office/officeart/2005/8/layout/chevron2"/>
    <dgm:cxn modelId="{FBB7C5EA-A3BA-4592-9B71-A8105676E404}" srcId="{D960BAED-7373-4243-AB86-BA60B3C4EA5A}" destId="{9F6F1875-3FE8-4C1A-9E7A-F1AD455A9554}" srcOrd="0" destOrd="0" parTransId="{D81BDD67-DC5F-4CB6-9A4C-4BBA75444D04}" sibTransId="{DE56B592-7A85-4C31-AECD-99FCEBF768C2}"/>
    <dgm:cxn modelId="{0EE9DFEE-FA51-42B5-9720-1ACE88CFEF32}" srcId="{C5D8F429-BC21-4EF2-89AF-CEBAD012DD12}" destId="{D960BAED-7373-4243-AB86-BA60B3C4EA5A}" srcOrd="1" destOrd="0" parTransId="{81334139-F306-46FC-A081-7984BFB2CD07}" sibTransId="{AEED1DE3-01B7-4CCC-A8ED-9DE3354B975A}"/>
    <dgm:cxn modelId="{A3572CF6-7C30-41C0-B2AA-BF883A3977E2}" type="presOf" srcId="{981128FA-E77D-4E94-98FA-EF1758081C24}" destId="{3D10BF44-4CEC-401E-B5FA-754218265123}" srcOrd="0" destOrd="2" presId="urn:microsoft.com/office/officeart/2005/8/layout/chevron2"/>
    <dgm:cxn modelId="{C92895F9-4BEA-44A8-A2DA-5A056AFEA3E6}" srcId="{D960BAED-7373-4243-AB86-BA60B3C4EA5A}" destId="{6D2DB126-DEDB-417E-ACAB-B507E5E5FF75}" srcOrd="2" destOrd="0" parTransId="{A1249795-3046-424A-AB1F-607BE19A0AE6}" sibTransId="{16C877B8-F6BF-4F02-AB70-0EFC5D7AB888}"/>
    <dgm:cxn modelId="{304665E8-0F7B-4710-B77D-B491E6E01D22}" type="presParOf" srcId="{054E1298-AF39-4E97-8C80-91FBE0B6B012}" destId="{0D6F72A0-F394-40AD-ABEF-1ABB75B0BB1C}" srcOrd="0" destOrd="0" presId="urn:microsoft.com/office/officeart/2005/8/layout/chevron2"/>
    <dgm:cxn modelId="{7EA61D93-9598-475E-90BE-E74AFCA21BFD}" type="presParOf" srcId="{0D6F72A0-F394-40AD-ABEF-1ABB75B0BB1C}" destId="{4E819699-DA63-4C8F-BC85-6C9A763DC941}" srcOrd="0" destOrd="0" presId="urn:microsoft.com/office/officeart/2005/8/layout/chevron2"/>
    <dgm:cxn modelId="{4575BE8D-0688-47BE-9B0E-1F7F546D43D6}" type="presParOf" srcId="{0D6F72A0-F394-40AD-ABEF-1ABB75B0BB1C}" destId="{3D10BF44-4CEC-401E-B5FA-754218265123}" srcOrd="1" destOrd="0" presId="urn:microsoft.com/office/officeart/2005/8/layout/chevron2"/>
    <dgm:cxn modelId="{B06ED1AA-F8A5-45E7-B2DB-76E1E09F6A39}" type="presParOf" srcId="{054E1298-AF39-4E97-8C80-91FBE0B6B012}" destId="{0CF9564A-A25C-4791-8F2D-38857AF60EA7}" srcOrd="1" destOrd="0" presId="urn:microsoft.com/office/officeart/2005/8/layout/chevron2"/>
    <dgm:cxn modelId="{CCD1253A-43EB-4ED5-A679-E15C0AA75D3E}" type="presParOf" srcId="{054E1298-AF39-4E97-8C80-91FBE0B6B012}" destId="{5007FCE9-173A-479C-B77B-6588D30AE0CF}" srcOrd="2" destOrd="0" presId="urn:microsoft.com/office/officeart/2005/8/layout/chevron2"/>
    <dgm:cxn modelId="{53DBE242-6DF7-4C44-B2E6-BE56D7AE210A}" type="presParOf" srcId="{5007FCE9-173A-479C-B77B-6588D30AE0CF}" destId="{35DCFE38-B712-4D68-892C-67CFAB145F65}" srcOrd="0" destOrd="0" presId="urn:microsoft.com/office/officeart/2005/8/layout/chevron2"/>
    <dgm:cxn modelId="{ED91E530-9D93-4723-A3EB-0052F0C789E1}" type="presParOf" srcId="{5007FCE9-173A-479C-B77B-6588D30AE0CF}" destId="{6950936A-9164-41BB-AC71-6CDCCC212F4A}" srcOrd="1" destOrd="0" presId="urn:microsoft.com/office/officeart/2005/8/layout/chevron2"/>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352E2BD5-C555-4A32-B26E-782A85568602}" type="doc">
      <dgm:prSet loTypeId="urn:microsoft.com/office/officeart/2005/8/layout/vList3" loCatId="list" qsTypeId="urn:microsoft.com/office/officeart/2005/8/quickstyle/simple1" qsCatId="simple" csTypeId="urn:microsoft.com/office/officeart/2005/8/colors/accent1_2" csCatId="accent1" phldr="1"/>
      <dgm:spPr/>
      <dgm:t>
        <a:bodyPr/>
        <a:lstStyle/>
        <a:p>
          <a:endParaRPr lang="en-US"/>
        </a:p>
      </dgm:t>
    </dgm:pt>
    <dgm:pt modelId="{FC7ACCE4-6D08-4F21-94DC-FA355167E481}">
      <dgm:prSet custT="1"/>
      <dgm:spPr>
        <a:solidFill>
          <a:schemeClr val="accent5">
            <a:lumMod val="50000"/>
          </a:schemeClr>
        </a:solidFill>
        <a:ln w="19050">
          <a:solidFill>
            <a:srgbClr val="FFC000"/>
          </a:solidFill>
        </a:ln>
      </dgm:spPr>
      <dgm:t>
        <a:bodyPr/>
        <a:lstStyle/>
        <a:p>
          <a:r>
            <a:rPr lang="en-US" sz="6000" b="1" baseline="0" dirty="0">
              <a:solidFill>
                <a:srgbClr val="FFC000"/>
              </a:solidFill>
            </a:rPr>
            <a:t>INSIGHTS</a:t>
          </a:r>
          <a:endParaRPr lang="en-US" sz="6000" b="1" dirty="0">
            <a:solidFill>
              <a:schemeClr val="bg1">
                <a:lumMod val="95000"/>
              </a:schemeClr>
            </a:solidFill>
          </a:endParaRPr>
        </a:p>
      </dgm:t>
    </dgm:pt>
    <dgm:pt modelId="{64680509-376B-47B0-89B7-16C750D929B2}" type="parTrans" cxnId="{29BB1F57-11EC-4634-8E1F-44189A1EE824}">
      <dgm:prSet/>
      <dgm:spPr/>
      <dgm:t>
        <a:bodyPr/>
        <a:lstStyle/>
        <a:p>
          <a:endParaRPr lang="en-US"/>
        </a:p>
      </dgm:t>
    </dgm:pt>
    <dgm:pt modelId="{31DFD370-54C1-4818-AEC1-1588DD31CD8E}" type="sibTrans" cxnId="{29BB1F57-11EC-4634-8E1F-44189A1EE824}">
      <dgm:prSet/>
      <dgm:spPr/>
      <dgm:t>
        <a:bodyPr/>
        <a:lstStyle/>
        <a:p>
          <a:endParaRPr lang="en-US"/>
        </a:p>
      </dgm:t>
    </dgm:pt>
    <dgm:pt modelId="{E2541296-2278-4744-8343-E4E663AD8082}" type="pres">
      <dgm:prSet presAssocID="{352E2BD5-C555-4A32-B26E-782A85568602}" presName="linearFlow" presStyleCnt="0">
        <dgm:presLayoutVars>
          <dgm:dir/>
          <dgm:resizeHandles val="exact"/>
        </dgm:presLayoutVars>
      </dgm:prSet>
      <dgm:spPr/>
    </dgm:pt>
    <dgm:pt modelId="{5B745396-F1CD-4878-9E06-DA7794A8DFAE}" type="pres">
      <dgm:prSet presAssocID="{FC7ACCE4-6D08-4F21-94DC-FA355167E481}" presName="composite" presStyleCnt="0"/>
      <dgm:spPr/>
    </dgm:pt>
    <dgm:pt modelId="{97C43C9A-B811-4B65-BC57-7B318CF85A4D}" type="pres">
      <dgm:prSet presAssocID="{FC7ACCE4-6D08-4F21-94DC-FA355167E481}" presName="imgShp" presStyleLbl="fgImgPlace1" presStyleIdx="0" presStyleCnt="1" custLinFactX="-61638" custLinFactNeighborX="-100000" custLinFactNeighborY="-15848"/>
      <dgm:spPr>
        <a:blipFill>
          <a:blip xmlns:r="http://schemas.openxmlformats.org/officeDocument/2006/relationships" r:embed="rId1">
            <a:duotone>
              <a:prstClr val="black"/>
              <a:schemeClr val="accent5">
                <a:tint val="45000"/>
                <a:satMod val="400000"/>
              </a:schemeClr>
            </a:duotone>
          </a:blip>
          <a:srcRect/>
          <a:stretch>
            <a:fillRect t="-6000" b="-6000"/>
          </a:stretch>
        </a:blipFill>
        <a:ln w="19050">
          <a:solidFill>
            <a:srgbClr val="FFC000"/>
          </a:solidFill>
        </a:ln>
      </dgm:spPr>
    </dgm:pt>
    <dgm:pt modelId="{C44EF8A2-A7D4-4FAF-BBF9-A94758E445F8}" type="pres">
      <dgm:prSet presAssocID="{FC7ACCE4-6D08-4F21-94DC-FA355167E481}" presName="txShp" presStyleLbl="node1" presStyleIdx="0" presStyleCnt="1" custScaleX="150376" custLinFactNeighborX="-4481" custLinFactNeighborY="-49">
        <dgm:presLayoutVars>
          <dgm:bulletEnabled val="1"/>
        </dgm:presLayoutVars>
      </dgm:prSet>
      <dgm:spPr/>
    </dgm:pt>
  </dgm:ptLst>
  <dgm:cxnLst>
    <dgm:cxn modelId="{DE29554F-B447-444F-A59E-ABA88A7DA2ED}" type="presOf" srcId="{FC7ACCE4-6D08-4F21-94DC-FA355167E481}" destId="{C44EF8A2-A7D4-4FAF-BBF9-A94758E445F8}" srcOrd="0" destOrd="0" presId="urn:microsoft.com/office/officeart/2005/8/layout/vList3"/>
    <dgm:cxn modelId="{29BB1F57-11EC-4634-8E1F-44189A1EE824}" srcId="{352E2BD5-C555-4A32-B26E-782A85568602}" destId="{FC7ACCE4-6D08-4F21-94DC-FA355167E481}" srcOrd="0" destOrd="0" parTransId="{64680509-376B-47B0-89B7-16C750D929B2}" sibTransId="{31DFD370-54C1-4818-AEC1-1588DD31CD8E}"/>
    <dgm:cxn modelId="{2E69B193-D964-428B-B5DA-1E47E5FF106A}" type="presOf" srcId="{352E2BD5-C555-4A32-B26E-782A85568602}" destId="{E2541296-2278-4744-8343-E4E663AD8082}" srcOrd="0" destOrd="0" presId="urn:microsoft.com/office/officeart/2005/8/layout/vList3"/>
    <dgm:cxn modelId="{C4DA6137-EB06-4E7D-B227-45A28024BF15}" type="presParOf" srcId="{E2541296-2278-4744-8343-E4E663AD8082}" destId="{5B745396-F1CD-4878-9E06-DA7794A8DFAE}" srcOrd="0" destOrd="0" presId="urn:microsoft.com/office/officeart/2005/8/layout/vList3"/>
    <dgm:cxn modelId="{AF1EF16C-5281-4078-B81D-9F30B59B3E7A}" type="presParOf" srcId="{5B745396-F1CD-4878-9E06-DA7794A8DFAE}" destId="{97C43C9A-B811-4B65-BC57-7B318CF85A4D}" srcOrd="0" destOrd="0" presId="urn:microsoft.com/office/officeart/2005/8/layout/vList3"/>
    <dgm:cxn modelId="{CC243A8D-8561-4739-97F6-056C1C08C659}" type="presParOf" srcId="{5B745396-F1CD-4878-9E06-DA7794A8DFAE}" destId="{C44EF8A2-A7D4-4FAF-BBF9-A94758E445F8}" srcOrd="1" destOrd="0" presId="urn:microsoft.com/office/officeart/2005/8/layout/vList3"/>
  </dgm:cxnLst>
  <dgm:bg/>
  <dgm:whole/>
  <dgm:extLst>
    <a:ext uri="http://schemas.microsoft.com/office/drawing/2008/diagram">
      <dsp:dataModelExt xmlns:dsp="http://schemas.microsoft.com/office/drawing/2008/diagram" relId="rId8" minVer="http://schemas.openxmlformats.org/drawingml/2006/diagram"/>
    </a:ext>
    <a:ext uri="{C62137D5-CB1D-491B-B009-E17868A290BF}">
      <dgm14:recolorImg xmlns:dgm14="http://schemas.microsoft.com/office/drawing/2010/diagram" val="1"/>
    </a:ext>
  </dgm:extLst>
</dgm:dataModel>
</file>

<file path=ppt/diagrams/data9.xml><?xml version="1.0" encoding="utf-8"?>
<dgm:dataModel xmlns:dgm="http://schemas.openxmlformats.org/drawingml/2006/diagram" xmlns:a="http://schemas.openxmlformats.org/drawingml/2006/main">
  <dgm:ptLst>
    <dgm:pt modelId="{E4FE843D-DA15-41D8-A135-634EB735FAE1}"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60F7BEA7-2A7C-4601-A98D-153C903ABE4A}">
      <dgm:prSet custT="1"/>
      <dgm:spPr>
        <a:solidFill>
          <a:schemeClr val="accent5">
            <a:lumMod val="50000"/>
          </a:schemeClr>
        </a:solidFill>
        <a:ln w="19050">
          <a:solidFill>
            <a:srgbClr val="FFC000"/>
          </a:solidFill>
        </a:ln>
      </dgm:spPr>
      <dgm:t>
        <a:bodyPr/>
        <a:lstStyle/>
        <a:p>
          <a:r>
            <a:rPr lang="en-US" sz="2600" b="1" baseline="0" dirty="0">
              <a:solidFill>
                <a:srgbClr val="FFC000"/>
              </a:solidFill>
            </a:rPr>
            <a:t>Delivery Performance</a:t>
          </a:r>
          <a:endParaRPr lang="en-US" sz="2600" b="1" dirty="0">
            <a:solidFill>
              <a:srgbClr val="FFC000"/>
            </a:solidFill>
          </a:endParaRPr>
        </a:p>
      </dgm:t>
    </dgm:pt>
    <dgm:pt modelId="{2F29957D-28F2-4D37-B5AB-25EC67DFA6AC}" type="parTrans" cxnId="{4C2A0766-747B-49CA-BCA1-1BAE4802DFDC}">
      <dgm:prSet/>
      <dgm:spPr/>
      <dgm:t>
        <a:bodyPr/>
        <a:lstStyle/>
        <a:p>
          <a:endParaRPr lang="en-US"/>
        </a:p>
      </dgm:t>
    </dgm:pt>
    <dgm:pt modelId="{508D90DE-F5DD-43B4-B641-28A6C99F1531}" type="sibTrans" cxnId="{4C2A0766-747B-49CA-BCA1-1BAE4802DFDC}">
      <dgm:prSet/>
      <dgm:spPr/>
      <dgm:t>
        <a:bodyPr/>
        <a:lstStyle/>
        <a:p>
          <a:endParaRPr lang="en-US"/>
        </a:p>
      </dgm:t>
    </dgm:pt>
    <dgm:pt modelId="{2F4A0C6D-3280-4C23-9008-54E71EB3A7FA}">
      <dgm:prSet custT="1"/>
      <dgm:spPr>
        <a:noFill/>
        <a:ln w="19050">
          <a:solidFill>
            <a:srgbClr val="FFC000">
              <a:alpha val="90000"/>
            </a:srgbClr>
          </a:solidFill>
        </a:ln>
      </dgm:spPr>
      <dgm:t>
        <a:bodyPr/>
        <a:lstStyle/>
        <a:p>
          <a:r>
            <a:rPr lang="en-US" sz="3200" baseline="0" dirty="0">
              <a:solidFill>
                <a:srgbClr val="264653"/>
              </a:solidFill>
            </a:rPr>
            <a:t>The overall on-time delivery rate was 67%, while delayed deliveries accounted for 33%.</a:t>
          </a:r>
          <a:endParaRPr lang="en-US" sz="3200" dirty="0">
            <a:solidFill>
              <a:srgbClr val="264653"/>
            </a:solidFill>
          </a:endParaRPr>
        </a:p>
      </dgm:t>
    </dgm:pt>
    <dgm:pt modelId="{DAE2B7DE-C97E-4545-97BD-DBFA155B9EB4}" type="parTrans" cxnId="{F7777966-C90D-47C0-99E2-4F3A9A4BE16E}">
      <dgm:prSet/>
      <dgm:spPr/>
      <dgm:t>
        <a:bodyPr/>
        <a:lstStyle/>
        <a:p>
          <a:endParaRPr lang="en-US"/>
        </a:p>
      </dgm:t>
    </dgm:pt>
    <dgm:pt modelId="{FD761ABF-B197-4E48-ABB2-6AB3444836BE}" type="sibTrans" cxnId="{F7777966-C90D-47C0-99E2-4F3A9A4BE16E}">
      <dgm:prSet/>
      <dgm:spPr/>
      <dgm:t>
        <a:bodyPr/>
        <a:lstStyle/>
        <a:p>
          <a:endParaRPr lang="en-US"/>
        </a:p>
      </dgm:t>
    </dgm:pt>
    <dgm:pt modelId="{D2030329-7770-4E37-8835-E1AB700806AC}">
      <dgm:prSet custT="1"/>
      <dgm:spPr>
        <a:noFill/>
        <a:ln w="19050">
          <a:solidFill>
            <a:srgbClr val="FFC000">
              <a:alpha val="90000"/>
            </a:srgbClr>
          </a:solidFill>
        </a:ln>
      </dgm:spPr>
      <dgm:t>
        <a:bodyPr/>
        <a:lstStyle/>
        <a:p>
          <a:r>
            <a:rPr lang="en-US" sz="3200" baseline="0" dirty="0">
              <a:solidFill>
                <a:srgbClr val="264653"/>
              </a:solidFill>
            </a:rPr>
            <a:t>On-time delivery percentages for individual years were 2017: 67%, 2018: 66%, and 2019: 69%.</a:t>
          </a:r>
          <a:endParaRPr lang="en-US" sz="3200" dirty="0">
            <a:solidFill>
              <a:srgbClr val="264653"/>
            </a:solidFill>
          </a:endParaRPr>
        </a:p>
      </dgm:t>
    </dgm:pt>
    <dgm:pt modelId="{0F2E952B-B6BA-40CE-AC39-60DF4138A9C2}" type="parTrans" cxnId="{F96B633D-9A31-415E-9607-74386478A53D}">
      <dgm:prSet/>
      <dgm:spPr/>
      <dgm:t>
        <a:bodyPr/>
        <a:lstStyle/>
        <a:p>
          <a:endParaRPr lang="en-US"/>
        </a:p>
      </dgm:t>
    </dgm:pt>
    <dgm:pt modelId="{890E5D88-D10D-458C-9D9C-4D4EF8DBF02C}" type="sibTrans" cxnId="{F96B633D-9A31-415E-9607-74386478A53D}">
      <dgm:prSet/>
      <dgm:spPr/>
      <dgm:t>
        <a:bodyPr/>
        <a:lstStyle/>
        <a:p>
          <a:endParaRPr lang="en-US"/>
        </a:p>
      </dgm:t>
    </dgm:pt>
    <dgm:pt modelId="{F7B205F4-406B-4659-9303-3D2954A304ED}">
      <dgm:prSet custT="1"/>
      <dgm:spPr>
        <a:noFill/>
        <a:ln w="19050">
          <a:solidFill>
            <a:srgbClr val="FFC000">
              <a:alpha val="90000"/>
            </a:srgbClr>
          </a:solidFill>
        </a:ln>
      </dgm:spPr>
      <dgm:t>
        <a:bodyPr/>
        <a:lstStyle/>
        <a:p>
          <a:endParaRPr lang="en-US" sz="3200" dirty="0">
            <a:solidFill>
              <a:srgbClr val="264653"/>
            </a:solidFill>
          </a:endParaRPr>
        </a:p>
      </dgm:t>
    </dgm:pt>
    <dgm:pt modelId="{3C57C25D-42B8-4CB4-A107-FCCFF93F8243}" type="parTrans" cxnId="{B634B996-D940-46BD-84FE-EF59C6FBC3E3}">
      <dgm:prSet/>
      <dgm:spPr/>
      <dgm:t>
        <a:bodyPr/>
        <a:lstStyle/>
        <a:p>
          <a:endParaRPr lang="en-US"/>
        </a:p>
      </dgm:t>
    </dgm:pt>
    <dgm:pt modelId="{BB0F3527-4546-4999-B116-609A742BD953}" type="sibTrans" cxnId="{B634B996-D940-46BD-84FE-EF59C6FBC3E3}">
      <dgm:prSet/>
      <dgm:spPr/>
      <dgm:t>
        <a:bodyPr/>
        <a:lstStyle/>
        <a:p>
          <a:endParaRPr lang="en-US"/>
        </a:p>
      </dgm:t>
    </dgm:pt>
    <dgm:pt modelId="{A3D9C1E1-B78A-4C78-B112-FB671CD2F082}" type="pres">
      <dgm:prSet presAssocID="{E4FE843D-DA15-41D8-A135-634EB735FAE1}" presName="Name0" presStyleCnt="0">
        <dgm:presLayoutVars>
          <dgm:dir/>
          <dgm:animLvl val="lvl"/>
          <dgm:resizeHandles val="exact"/>
        </dgm:presLayoutVars>
      </dgm:prSet>
      <dgm:spPr/>
    </dgm:pt>
    <dgm:pt modelId="{BAE0290C-3F02-4502-8C47-284A4788F29D}" type="pres">
      <dgm:prSet presAssocID="{60F7BEA7-2A7C-4601-A98D-153C903ABE4A}" presName="linNode" presStyleCnt="0"/>
      <dgm:spPr/>
    </dgm:pt>
    <dgm:pt modelId="{2220F633-9088-4D1F-9702-3B5CF2935FC4}" type="pres">
      <dgm:prSet presAssocID="{60F7BEA7-2A7C-4601-A98D-153C903ABE4A}" presName="parentText" presStyleLbl="node1" presStyleIdx="0" presStyleCnt="1" custScaleX="85659">
        <dgm:presLayoutVars>
          <dgm:chMax val="1"/>
          <dgm:bulletEnabled val="1"/>
        </dgm:presLayoutVars>
      </dgm:prSet>
      <dgm:spPr/>
    </dgm:pt>
    <dgm:pt modelId="{030525C4-CC69-4289-B6A1-29DC2A3D52FC}" type="pres">
      <dgm:prSet presAssocID="{60F7BEA7-2A7C-4601-A98D-153C903ABE4A}" presName="descendantText" presStyleLbl="alignAccFollowNode1" presStyleIdx="0" presStyleCnt="1" custScaleX="100780" custScaleY="118571">
        <dgm:presLayoutVars>
          <dgm:bulletEnabled val="1"/>
        </dgm:presLayoutVars>
      </dgm:prSet>
      <dgm:spPr/>
    </dgm:pt>
  </dgm:ptLst>
  <dgm:cxnLst>
    <dgm:cxn modelId="{F96B633D-9A31-415E-9607-74386478A53D}" srcId="{60F7BEA7-2A7C-4601-A98D-153C903ABE4A}" destId="{D2030329-7770-4E37-8835-E1AB700806AC}" srcOrd="2" destOrd="0" parTransId="{0F2E952B-B6BA-40CE-AC39-60DF4138A9C2}" sibTransId="{890E5D88-D10D-458C-9D9C-4D4EF8DBF02C}"/>
    <dgm:cxn modelId="{88574563-D8F9-415C-9D97-6E266DDE0C57}" type="presOf" srcId="{60F7BEA7-2A7C-4601-A98D-153C903ABE4A}" destId="{2220F633-9088-4D1F-9702-3B5CF2935FC4}" srcOrd="0" destOrd="0" presId="urn:microsoft.com/office/officeart/2005/8/layout/vList5"/>
    <dgm:cxn modelId="{4C2A0766-747B-49CA-BCA1-1BAE4802DFDC}" srcId="{E4FE843D-DA15-41D8-A135-634EB735FAE1}" destId="{60F7BEA7-2A7C-4601-A98D-153C903ABE4A}" srcOrd="0" destOrd="0" parTransId="{2F29957D-28F2-4D37-B5AB-25EC67DFA6AC}" sibTransId="{508D90DE-F5DD-43B4-B641-28A6C99F1531}"/>
    <dgm:cxn modelId="{F7777966-C90D-47C0-99E2-4F3A9A4BE16E}" srcId="{60F7BEA7-2A7C-4601-A98D-153C903ABE4A}" destId="{2F4A0C6D-3280-4C23-9008-54E71EB3A7FA}" srcOrd="0" destOrd="0" parTransId="{DAE2B7DE-C97E-4545-97BD-DBFA155B9EB4}" sibTransId="{FD761ABF-B197-4E48-ABB2-6AB3444836BE}"/>
    <dgm:cxn modelId="{AE9CFF7D-C16B-4104-8BA4-E8AE290FF2B9}" type="presOf" srcId="{E4FE843D-DA15-41D8-A135-634EB735FAE1}" destId="{A3D9C1E1-B78A-4C78-B112-FB671CD2F082}" srcOrd="0" destOrd="0" presId="urn:microsoft.com/office/officeart/2005/8/layout/vList5"/>
    <dgm:cxn modelId="{04B4B791-3BD8-41CD-A0C0-95E324E4A049}" type="presOf" srcId="{2F4A0C6D-3280-4C23-9008-54E71EB3A7FA}" destId="{030525C4-CC69-4289-B6A1-29DC2A3D52FC}" srcOrd="0" destOrd="0" presId="urn:microsoft.com/office/officeart/2005/8/layout/vList5"/>
    <dgm:cxn modelId="{B634B996-D940-46BD-84FE-EF59C6FBC3E3}" srcId="{60F7BEA7-2A7C-4601-A98D-153C903ABE4A}" destId="{F7B205F4-406B-4659-9303-3D2954A304ED}" srcOrd="1" destOrd="0" parTransId="{3C57C25D-42B8-4CB4-A107-FCCFF93F8243}" sibTransId="{BB0F3527-4546-4999-B116-609A742BD953}"/>
    <dgm:cxn modelId="{692705B8-ED06-4E1D-A948-1368FDB426BF}" type="presOf" srcId="{F7B205F4-406B-4659-9303-3D2954A304ED}" destId="{030525C4-CC69-4289-B6A1-29DC2A3D52FC}" srcOrd="0" destOrd="1" presId="urn:microsoft.com/office/officeart/2005/8/layout/vList5"/>
    <dgm:cxn modelId="{7E162FBC-5029-4075-A9C8-60248E62A245}" type="presOf" srcId="{D2030329-7770-4E37-8835-E1AB700806AC}" destId="{030525C4-CC69-4289-B6A1-29DC2A3D52FC}" srcOrd="0" destOrd="2" presId="urn:microsoft.com/office/officeart/2005/8/layout/vList5"/>
    <dgm:cxn modelId="{41A2973B-F1AD-454B-9DC0-85638836E41A}" type="presParOf" srcId="{A3D9C1E1-B78A-4C78-B112-FB671CD2F082}" destId="{BAE0290C-3F02-4502-8C47-284A4788F29D}" srcOrd="0" destOrd="0" presId="urn:microsoft.com/office/officeart/2005/8/layout/vList5"/>
    <dgm:cxn modelId="{13B6A26E-CF95-4588-9909-F0AEC5549E36}" type="presParOf" srcId="{BAE0290C-3F02-4502-8C47-284A4788F29D}" destId="{2220F633-9088-4D1F-9702-3B5CF2935FC4}" srcOrd="0" destOrd="0" presId="urn:microsoft.com/office/officeart/2005/8/layout/vList5"/>
    <dgm:cxn modelId="{CFBA4DBF-6176-47E2-99B4-A54D686C42D7}" type="presParOf" srcId="{BAE0290C-3F02-4502-8C47-284A4788F29D}" destId="{030525C4-CC69-4289-B6A1-29DC2A3D52FC}" srcOrd="1" destOrd="0" presId="urn:microsoft.com/office/officeart/2005/8/layout/vList5"/>
  </dgm:cxnLst>
  <dgm:bg/>
  <dgm:whole>
    <a:ln>
      <a:noFill/>
    </a:ln>
  </dgm:whole>
  <dgm:extLst>
    <a:ext uri="http://schemas.microsoft.com/office/drawing/2008/diagram">
      <dsp:dataModelExt xmlns:dsp="http://schemas.microsoft.com/office/drawing/2008/diagram" relId="rId13"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44EF8A2-A7D4-4FAF-BBF9-A94758E445F8}">
      <dsp:nvSpPr>
        <dsp:cNvPr id="0" name=""/>
        <dsp:cNvSpPr/>
      </dsp:nvSpPr>
      <dsp:spPr>
        <a:xfrm rot="10800000">
          <a:off x="-2" y="0"/>
          <a:ext cx="11506203" cy="989632"/>
        </a:xfrm>
        <a:prstGeom prst="homePlate">
          <a:avLst/>
        </a:prstGeom>
        <a:solidFill>
          <a:schemeClr val="accent5">
            <a:lumMod val="50000"/>
          </a:schemeClr>
        </a:solidFill>
        <a:ln w="19050" cap="flat" cmpd="sng" algn="in">
          <a:solidFill>
            <a:srgbClr val="FFC0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6400" tIns="228600" rIns="426720" bIns="228600" numCol="1" spcCol="1270" anchor="ctr" anchorCtr="0">
          <a:noAutofit/>
        </a:bodyPr>
        <a:lstStyle/>
        <a:p>
          <a:pPr marL="0" lvl="0" indent="0" algn="ctr" defTabSz="2667000">
            <a:lnSpc>
              <a:spcPct val="90000"/>
            </a:lnSpc>
            <a:spcBef>
              <a:spcPct val="0"/>
            </a:spcBef>
            <a:spcAft>
              <a:spcPct val="35000"/>
            </a:spcAft>
            <a:buNone/>
          </a:pPr>
          <a:r>
            <a:rPr lang="en-US" sz="6000" b="1" kern="1200" baseline="0" dirty="0">
              <a:solidFill>
                <a:srgbClr val="FFC000"/>
              </a:solidFill>
            </a:rPr>
            <a:t>OVERVIEW</a:t>
          </a:r>
          <a:endParaRPr lang="en-US" sz="6000" b="1" kern="1200" dirty="0">
            <a:solidFill>
              <a:srgbClr val="FFC000"/>
            </a:solidFill>
          </a:endParaRPr>
        </a:p>
      </dsp:txBody>
      <dsp:txXfrm rot="10800000">
        <a:off x="247406" y="0"/>
        <a:ext cx="11258795" cy="989632"/>
      </dsp:txXfrm>
    </dsp:sp>
    <dsp:sp modelId="{97C43C9A-B811-4B65-BC57-7B318CF85A4D}">
      <dsp:nvSpPr>
        <dsp:cNvPr id="0" name=""/>
        <dsp:cNvSpPr/>
      </dsp:nvSpPr>
      <dsp:spPr>
        <a:xfrm>
          <a:off x="0" y="0"/>
          <a:ext cx="989632" cy="989632"/>
        </a:xfrm>
        <a:prstGeom prst="ellipse">
          <a:avLst/>
        </a:prstGeom>
        <a:blipFill>
          <a:blip xmlns:r="http://schemas.openxmlformats.org/officeDocument/2006/relationships" r:embed="rId1">
            <a:duotone>
              <a:prstClr val="black"/>
              <a:schemeClr val="accent5">
                <a:tint val="45000"/>
                <a:satMod val="400000"/>
              </a:schemeClr>
            </a:duotone>
            <a:extLst>
              <a:ext uri="{BEBA8EAE-BF5A-486C-A8C5-ECC9F3942E4B}">
                <a14:imgProps xmlns:a14="http://schemas.microsoft.com/office/drawing/2010/main">
                  <a14:imgLayer r:embed="rId2">
                    <a14:imgEffect>
                      <a14:saturation sat="400000"/>
                    </a14:imgEffect>
                    <a14:imgEffect>
                      <a14:brightnessContrast contrast="-1000"/>
                    </a14:imgEffect>
                  </a14:imgLayer>
                </a14:imgProps>
              </a:ext>
            </a:extLst>
          </a:blip>
          <a:srcRect/>
          <a:stretch>
            <a:fillRect l="-25000" r="-25000"/>
          </a:stretch>
        </a:blipFill>
        <a:ln w="19050" cap="flat" cmpd="sng" algn="in">
          <a:solidFill>
            <a:srgbClr val="FFC000"/>
          </a:solidFill>
          <a:prstDash val="solid"/>
        </a:ln>
        <a:effectLst/>
      </dsp:spPr>
      <dsp:style>
        <a:lnRef idx="2">
          <a:scrgbClr r="0" g="0" b="0"/>
        </a:lnRef>
        <a:fillRef idx="1">
          <a:scrgbClr r="0" g="0" b="0"/>
        </a:fillRef>
        <a:effectRef idx="0">
          <a:scrgbClr r="0" g="0" b="0"/>
        </a:effectRef>
        <a:fontRef idx="minor"/>
      </dsp:style>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44EF8A2-A7D4-4FAF-BBF9-A94758E445F8}">
      <dsp:nvSpPr>
        <dsp:cNvPr id="0" name=""/>
        <dsp:cNvSpPr/>
      </dsp:nvSpPr>
      <dsp:spPr>
        <a:xfrm rot="10800000">
          <a:off x="-2" y="0"/>
          <a:ext cx="11506203" cy="989632"/>
        </a:xfrm>
        <a:prstGeom prst="homePlate">
          <a:avLst/>
        </a:prstGeom>
        <a:solidFill>
          <a:schemeClr val="accent5">
            <a:lumMod val="50000"/>
          </a:schemeClr>
        </a:solidFill>
        <a:ln w="19050" cap="flat" cmpd="sng" algn="in">
          <a:solidFill>
            <a:srgbClr val="FFC0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6400" tIns="228600" rIns="426720" bIns="228600" numCol="1" spcCol="1270" anchor="ctr" anchorCtr="0">
          <a:noAutofit/>
        </a:bodyPr>
        <a:lstStyle/>
        <a:p>
          <a:pPr marL="0" lvl="0" indent="0" algn="ctr" defTabSz="2667000">
            <a:lnSpc>
              <a:spcPct val="90000"/>
            </a:lnSpc>
            <a:spcBef>
              <a:spcPct val="0"/>
            </a:spcBef>
            <a:spcAft>
              <a:spcPct val="35000"/>
            </a:spcAft>
            <a:buNone/>
          </a:pPr>
          <a:r>
            <a:rPr lang="en-US" sz="6000" b="1" kern="1200" baseline="0" dirty="0">
              <a:solidFill>
                <a:srgbClr val="FFC000"/>
              </a:solidFill>
            </a:rPr>
            <a:t>INSIGHTS</a:t>
          </a:r>
          <a:endParaRPr lang="en-US" sz="6000" b="1" kern="1200" dirty="0">
            <a:solidFill>
              <a:schemeClr val="bg1">
                <a:lumMod val="95000"/>
              </a:schemeClr>
            </a:solidFill>
          </a:endParaRPr>
        </a:p>
      </dsp:txBody>
      <dsp:txXfrm rot="10800000">
        <a:off x="247406" y="0"/>
        <a:ext cx="11258795" cy="989632"/>
      </dsp:txXfrm>
    </dsp:sp>
    <dsp:sp modelId="{97C43C9A-B811-4B65-BC57-7B318CF85A4D}">
      <dsp:nvSpPr>
        <dsp:cNvPr id="0" name=""/>
        <dsp:cNvSpPr/>
      </dsp:nvSpPr>
      <dsp:spPr>
        <a:xfrm>
          <a:off x="0" y="0"/>
          <a:ext cx="989632" cy="989632"/>
        </a:xfrm>
        <a:prstGeom prst="ellipse">
          <a:avLst/>
        </a:prstGeom>
        <a:blipFill>
          <a:blip xmlns:r="http://schemas.openxmlformats.org/officeDocument/2006/relationships" r:embed="rId1">
            <a:duotone>
              <a:prstClr val="black"/>
              <a:schemeClr val="accent5">
                <a:tint val="45000"/>
                <a:satMod val="400000"/>
              </a:schemeClr>
            </a:duotone>
          </a:blip>
          <a:srcRect/>
          <a:stretch>
            <a:fillRect t="-6000" b="-6000"/>
          </a:stretch>
        </a:blipFill>
        <a:ln w="19050" cap="flat" cmpd="sng" algn="in">
          <a:solidFill>
            <a:srgbClr val="FFC000"/>
          </a:solidFill>
          <a:prstDash val="solid"/>
        </a:ln>
        <a:effectLst/>
      </dsp:spPr>
      <dsp:style>
        <a:lnRef idx="2">
          <a:scrgbClr r="0" g="0" b="0"/>
        </a:lnRef>
        <a:fillRef idx="1">
          <a:scrgbClr r="0" g="0" b="0"/>
        </a:fillRef>
        <a:effectRef idx="0">
          <a:scrgbClr r="0" g="0" b="0"/>
        </a:effectRef>
        <a:fontRef idx="minor"/>
      </dsp:style>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69AA5E-A188-4C90-B104-F9287C30464C}">
      <dsp:nvSpPr>
        <dsp:cNvPr id="0" name=""/>
        <dsp:cNvSpPr/>
      </dsp:nvSpPr>
      <dsp:spPr>
        <a:xfrm>
          <a:off x="0" y="341187"/>
          <a:ext cx="6089515" cy="1389150"/>
        </a:xfrm>
        <a:prstGeom prst="rect">
          <a:avLst/>
        </a:prstGeom>
        <a:noFill/>
        <a:ln w="19050" cap="flat" cmpd="sng" algn="in">
          <a:solidFill>
            <a:srgbClr val="FFC000"/>
          </a:solidFill>
          <a:prstDash val="solid"/>
        </a:ln>
        <a:effectLst/>
      </dsp:spPr>
      <dsp:style>
        <a:lnRef idx="2">
          <a:scrgbClr r="0" g="0" b="0"/>
        </a:lnRef>
        <a:fillRef idx="1">
          <a:scrgbClr r="0" g="0" b="0"/>
        </a:fillRef>
        <a:effectRef idx="0">
          <a:scrgbClr r="0" g="0" b="0"/>
        </a:effectRef>
        <a:fontRef idx="minor"/>
      </dsp:style>
      <dsp:txBody>
        <a:bodyPr spcFirstLastPara="0" vert="horz" wrap="square" lIns="472614" tIns="374904" rIns="472614" bIns="156464" numCol="1" spcCol="1270" anchor="t" anchorCtr="0">
          <a:noAutofit/>
        </a:bodyPr>
        <a:lstStyle/>
        <a:p>
          <a:pPr marL="228600" lvl="1" indent="-228600" algn="l" defTabSz="977900">
            <a:lnSpc>
              <a:spcPct val="90000"/>
            </a:lnSpc>
            <a:spcBef>
              <a:spcPct val="0"/>
            </a:spcBef>
            <a:spcAft>
              <a:spcPct val="15000"/>
            </a:spcAft>
            <a:buChar char="•"/>
          </a:pPr>
          <a:r>
            <a:rPr lang="en-US" sz="2200" kern="1200" baseline="0" dirty="0">
              <a:solidFill>
                <a:srgbClr val="264653"/>
              </a:solidFill>
            </a:rPr>
            <a:t>Among support agents, return rates were consistent over all years, with values ranging from 11% to 14%.</a:t>
          </a:r>
          <a:endParaRPr lang="en-US" sz="2200" kern="1200" dirty="0">
            <a:solidFill>
              <a:srgbClr val="264653"/>
            </a:solidFill>
          </a:endParaRPr>
        </a:p>
      </dsp:txBody>
      <dsp:txXfrm>
        <a:off x="0" y="341187"/>
        <a:ext cx="6089515" cy="1389150"/>
      </dsp:txXfrm>
    </dsp:sp>
    <dsp:sp modelId="{673B3C07-88AB-4538-90C2-B77A1E2E84B7}">
      <dsp:nvSpPr>
        <dsp:cNvPr id="0" name=""/>
        <dsp:cNvSpPr/>
      </dsp:nvSpPr>
      <dsp:spPr>
        <a:xfrm>
          <a:off x="304475" y="75507"/>
          <a:ext cx="5660855" cy="531360"/>
        </a:xfrm>
        <a:prstGeom prst="roundRect">
          <a:avLst/>
        </a:prstGeom>
        <a:solidFill>
          <a:schemeClr val="accent5">
            <a:lumMod val="50000"/>
          </a:schemeClr>
        </a:solidFill>
        <a:ln w="12700" cap="flat" cmpd="sng" algn="in">
          <a:solidFill>
            <a:srgbClr val="FFC0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1118" tIns="0" rIns="161118" bIns="0" numCol="1" spcCol="1270" anchor="ctr" anchorCtr="0">
          <a:noAutofit/>
        </a:bodyPr>
        <a:lstStyle/>
        <a:p>
          <a:pPr marL="0" lvl="0" indent="0" algn="l" defTabSz="1422400">
            <a:lnSpc>
              <a:spcPct val="90000"/>
            </a:lnSpc>
            <a:spcBef>
              <a:spcPct val="0"/>
            </a:spcBef>
            <a:spcAft>
              <a:spcPct val="35000"/>
            </a:spcAft>
            <a:buNone/>
          </a:pPr>
          <a:r>
            <a:rPr lang="en-US" sz="3200" b="1" kern="1200" baseline="0" dirty="0">
              <a:solidFill>
                <a:srgbClr val="FFC000"/>
              </a:solidFill>
            </a:rPr>
            <a:t>Returns per Support Agent</a:t>
          </a:r>
          <a:endParaRPr lang="en-US" sz="3200" b="1" kern="1200" dirty="0">
            <a:solidFill>
              <a:srgbClr val="FFC000"/>
            </a:solidFill>
          </a:endParaRPr>
        </a:p>
      </dsp:txBody>
      <dsp:txXfrm>
        <a:off x="330414" y="101446"/>
        <a:ext cx="5608977" cy="479482"/>
      </dsp:txXfrm>
    </dsp:sp>
    <dsp:sp modelId="{C79CCC56-7A83-42BE-92A9-9E53332FC541}">
      <dsp:nvSpPr>
        <dsp:cNvPr id="0" name=""/>
        <dsp:cNvSpPr/>
      </dsp:nvSpPr>
      <dsp:spPr>
        <a:xfrm>
          <a:off x="0" y="2093217"/>
          <a:ext cx="6089515" cy="1389150"/>
        </a:xfrm>
        <a:prstGeom prst="rect">
          <a:avLst/>
        </a:prstGeom>
        <a:noFill/>
        <a:ln w="19050" cap="flat" cmpd="sng" algn="in">
          <a:solidFill>
            <a:srgbClr val="FFC000"/>
          </a:solidFill>
          <a:prstDash val="solid"/>
        </a:ln>
        <a:effectLst/>
      </dsp:spPr>
      <dsp:style>
        <a:lnRef idx="2">
          <a:scrgbClr r="0" g="0" b="0"/>
        </a:lnRef>
        <a:fillRef idx="1">
          <a:scrgbClr r="0" g="0" b="0"/>
        </a:fillRef>
        <a:effectRef idx="0">
          <a:scrgbClr r="0" g="0" b="0"/>
        </a:effectRef>
        <a:fontRef idx="minor"/>
      </dsp:style>
      <dsp:txBody>
        <a:bodyPr spcFirstLastPara="0" vert="horz" wrap="square" lIns="472614" tIns="374904" rIns="472614" bIns="156464" numCol="1" spcCol="1270" anchor="t" anchorCtr="0">
          <a:noAutofit/>
        </a:bodyPr>
        <a:lstStyle/>
        <a:p>
          <a:pPr marL="228600" lvl="1" indent="-228600" algn="l" defTabSz="977900">
            <a:lnSpc>
              <a:spcPct val="90000"/>
            </a:lnSpc>
            <a:spcBef>
              <a:spcPct val="0"/>
            </a:spcBef>
            <a:spcAft>
              <a:spcPct val="15000"/>
            </a:spcAft>
            <a:buChar char="•"/>
          </a:pPr>
          <a:r>
            <a:rPr lang="en-US" sz="2200" kern="1200" baseline="0" dirty="0">
              <a:solidFill>
                <a:srgbClr val="264653"/>
              </a:solidFill>
            </a:rPr>
            <a:t>Return rates by state remained relatively stable across all years, varying between 14% and 15%.</a:t>
          </a:r>
          <a:endParaRPr lang="en-US" sz="2200" kern="1200" dirty="0">
            <a:solidFill>
              <a:srgbClr val="264653"/>
            </a:solidFill>
          </a:endParaRPr>
        </a:p>
      </dsp:txBody>
      <dsp:txXfrm>
        <a:off x="0" y="2093217"/>
        <a:ext cx="6089515" cy="1389150"/>
      </dsp:txXfrm>
    </dsp:sp>
    <dsp:sp modelId="{1A1E2082-6C4A-40CF-BD70-13D33FF5A17F}">
      <dsp:nvSpPr>
        <dsp:cNvPr id="0" name=""/>
        <dsp:cNvSpPr/>
      </dsp:nvSpPr>
      <dsp:spPr>
        <a:xfrm>
          <a:off x="304475" y="1827537"/>
          <a:ext cx="4262660" cy="531360"/>
        </a:xfrm>
        <a:prstGeom prst="roundRect">
          <a:avLst/>
        </a:prstGeom>
        <a:solidFill>
          <a:schemeClr val="accent5">
            <a:lumMod val="50000"/>
          </a:schemeClr>
        </a:solidFill>
        <a:ln w="12700" cap="flat" cmpd="sng" algn="in">
          <a:solidFill>
            <a:srgbClr val="FFC0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1118" tIns="0" rIns="161118" bIns="0" numCol="1" spcCol="1270" anchor="ctr" anchorCtr="0">
          <a:noAutofit/>
        </a:bodyPr>
        <a:lstStyle/>
        <a:p>
          <a:pPr marL="0" lvl="0" indent="0" algn="l" defTabSz="1422400">
            <a:lnSpc>
              <a:spcPct val="90000"/>
            </a:lnSpc>
            <a:spcBef>
              <a:spcPct val="0"/>
            </a:spcBef>
            <a:spcAft>
              <a:spcPct val="35000"/>
            </a:spcAft>
            <a:buNone/>
          </a:pPr>
          <a:r>
            <a:rPr lang="en-US" sz="3200" b="1" kern="1200" baseline="0" dirty="0">
              <a:solidFill>
                <a:srgbClr val="FFC000"/>
              </a:solidFill>
            </a:rPr>
            <a:t>Return by State</a:t>
          </a:r>
          <a:endParaRPr lang="en-US" sz="3200" b="1" kern="1200" dirty="0">
            <a:solidFill>
              <a:srgbClr val="FFC000"/>
            </a:solidFill>
          </a:endParaRPr>
        </a:p>
      </dsp:txBody>
      <dsp:txXfrm>
        <a:off x="330414" y="1853476"/>
        <a:ext cx="4210782" cy="479482"/>
      </dsp:txXfrm>
    </dsp:sp>
    <dsp:sp modelId="{5A73F4DD-127F-470F-8A8D-93DD635D9CCE}">
      <dsp:nvSpPr>
        <dsp:cNvPr id="0" name=""/>
        <dsp:cNvSpPr/>
      </dsp:nvSpPr>
      <dsp:spPr>
        <a:xfrm>
          <a:off x="0" y="3845247"/>
          <a:ext cx="6089515" cy="1672650"/>
        </a:xfrm>
        <a:prstGeom prst="rect">
          <a:avLst/>
        </a:prstGeom>
        <a:noFill/>
        <a:ln w="19050" cap="flat" cmpd="sng" algn="in">
          <a:solidFill>
            <a:srgbClr val="FFC000"/>
          </a:solidFill>
          <a:prstDash val="solid"/>
        </a:ln>
        <a:effectLst/>
      </dsp:spPr>
      <dsp:style>
        <a:lnRef idx="2">
          <a:scrgbClr r="0" g="0" b="0"/>
        </a:lnRef>
        <a:fillRef idx="1">
          <a:scrgbClr r="0" g="0" b="0"/>
        </a:fillRef>
        <a:effectRef idx="0">
          <a:scrgbClr r="0" g="0" b="0"/>
        </a:effectRef>
        <a:fontRef idx="minor"/>
      </dsp:style>
      <dsp:txBody>
        <a:bodyPr spcFirstLastPara="0" vert="horz" wrap="square" lIns="472614" tIns="374904" rIns="472614" bIns="156464" numCol="1" spcCol="1270" anchor="t" anchorCtr="0">
          <a:noAutofit/>
        </a:bodyPr>
        <a:lstStyle/>
        <a:p>
          <a:pPr marL="228600" lvl="1" indent="-228600" algn="l" defTabSz="977900">
            <a:lnSpc>
              <a:spcPct val="90000"/>
            </a:lnSpc>
            <a:spcBef>
              <a:spcPct val="0"/>
            </a:spcBef>
            <a:spcAft>
              <a:spcPct val="15000"/>
            </a:spcAft>
            <a:buChar char="•"/>
          </a:pPr>
          <a:r>
            <a:rPr lang="en-US" sz="2200" kern="1200" baseline="0" dirty="0">
              <a:solidFill>
                <a:srgbClr val="264653"/>
              </a:solidFill>
            </a:rPr>
            <a:t>The overall return trend exhibited a slight decline over the analyzed years, with the highest return rate of 4% in August 2017 and the lowest of 2% in February 2019.</a:t>
          </a:r>
          <a:endParaRPr lang="en-US" sz="2200" kern="1200" dirty="0">
            <a:solidFill>
              <a:srgbClr val="264653"/>
            </a:solidFill>
          </a:endParaRPr>
        </a:p>
      </dsp:txBody>
      <dsp:txXfrm>
        <a:off x="0" y="3845247"/>
        <a:ext cx="6089515" cy="1672650"/>
      </dsp:txXfrm>
    </dsp:sp>
    <dsp:sp modelId="{9FE30409-4A67-4E3D-85D8-8D334CF0409C}">
      <dsp:nvSpPr>
        <dsp:cNvPr id="0" name=""/>
        <dsp:cNvSpPr/>
      </dsp:nvSpPr>
      <dsp:spPr>
        <a:xfrm>
          <a:off x="304475" y="3579567"/>
          <a:ext cx="4262660" cy="531360"/>
        </a:xfrm>
        <a:prstGeom prst="roundRect">
          <a:avLst/>
        </a:prstGeom>
        <a:solidFill>
          <a:schemeClr val="accent5">
            <a:lumMod val="50000"/>
          </a:schemeClr>
        </a:solidFill>
        <a:ln w="12700" cap="flat" cmpd="sng" algn="in">
          <a:solidFill>
            <a:srgbClr val="FFC0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1118" tIns="0" rIns="161118" bIns="0" numCol="1" spcCol="1270" anchor="ctr" anchorCtr="0">
          <a:noAutofit/>
        </a:bodyPr>
        <a:lstStyle/>
        <a:p>
          <a:pPr marL="0" lvl="0" indent="0" algn="l" defTabSz="1422400">
            <a:lnSpc>
              <a:spcPct val="90000"/>
            </a:lnSpc>
            <a:spcBef>
              <a:spcPct val="0"/>
            </a:spcBef>
            <a:spcAft>
              <a:spcPct val="35000"/>
            </a:spcAft>
            <a:buNone/>
          </a:pPr>
          <a:r>
            <a:rPr lang="en-US" sz="3200" b="1" kern="1200" baseline="0" dirty="0">
              <a:solidFill>
                <a:srgbClr val="FFC000"/>
              </a:solidFill>
            </a:rPr>
            <a:t>Return Trend</a:t>
          </a:r>
          <a:endParaRPr lang="en-US" sz="3200" b="1" kern="1200" dirty="0">
            <a:solidFill>
              <a:srgbClr val="FFC000"/>
            </a:solidFill>
          </a:endParaRPr>
        </a:p>
      </dsp:txBody>
      <dsp:txXfrm>
        <a:off x="330414" y="3605506"/>
        <a:ext cx="4210782" cy="479482"/>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44EF8A2-A7D4-4FAF-BBF9-A94758E445F8}">
      <dsp:nvSpPr>
        <dsp:cNvPr id="0" name=""/>
        <dsp:cNvSpPr/>
      </dsp:nvSpPr>
      <dsp:spPr>
        <a:xfrm rot="10800000">
          <a:off x="-2" y="0"/>
          <a:ext cx="11506203" cy="989632"/>
        </a:xfrm>
        <a:prstGeom prst="homePlate">
          <a:avLst/>
        </a:prstGeom>
        <a:solidFill>
          <a:schemeClr val="accent5">
            <a:lumMod val="50000"/>
          </a:schemeClr>
        </a:solidFill>
        <a:ln w="19050" cap="flat" cmpd="sng" algn="in">
          <a:solidFill>
            <a:srgbClr val="FFC0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6400" tIns="228600" rIns="426720" bIns="228600" numCol="1" spcCol="1270" anchor="ctr" anchorCtr="0">
          <a:noAutofit/>
        </a:bodyPr>
        <a:lstStyle/>
        <a:p>
          <a:pPr marL="0" lvl="0" indent="0" algn="ctr" defTabSz="2667000">
            <a:lnSpc>
              <a:spcPct val="90000"/>
            </a:lnSpc>
            <a:spcBef>
              <a:spcPct val="0"/>
            </a:spcBef>
            <a:spcAft>
              <a:spcPct val="35000"/>
            </a:spcAft>
            <a:buNone/>
          </a:pPr>
          <a:r>
            <a:rPr lang="en-US" sz="6000" b="1" kern="1200" baseline="0" dirty="0">
              <a:solidFill>
                <a:srgbClr val="FFC000"/>
              </a:solidFill>
            </a:rPr>
            <a:t>INSIGHTS</a:t>
          </a:r>
          <a:endParaRPr lang="en-US" sz="6000" b="1" kern="1200" dirty="0">
            <a:solidFill>
              <a:schemeClr val="bg1">
                <a:lumMod val="95000"/>
              </a:schemeClr>
            </a:solidFill>
          </a:endParaRPr>
        </a:p>
      </dsp:txBody>
      <dsp:txXfrm rot="10800000">
        <a:off x="247406" y="0"/>
        <a:ext cx="11258795" cy="989632"/>
      </dsp:txXfrm>
    </dsp:sp>
    <dsp:sp modelId="{97C43C9A-B811-4B65-BC57-7B318CF85A4D}">
      <dsp:nvSpPr>
        <dsp:cNvPr id="0" name=""/>
        <dsp:cNvSpPr/>
      </dsp:nvSpPr>
      <dsp:spPr>
        <a:xfrm>
          <a:off x="0" y="0"/>
          <a:ext cx="989632" cy="989632"/>
        </a:xfrm>
        <a:prstGeom prst="ellipse">
          <a:avLst/>
        </a:prstGeom>
        <a:blipFill>
          <a:blip xmlns:r="http://schemas.openxmlformats.org/officeDocument/2006/relationships" r:embed="rId1">
            <a:duotone>
              <a:prstClr val="black"/>
              <a:schemeClr val="accent5">
                <a:tint val="45000"/>
                <a:satMod val="400000"/>
              </a:schemeClr>
            </a:duotone>
          </a:blip>
          <a:srcRect/>
          <a:stretch>
            <a:fillRect t="-6000" b="-6000"/>
          </a:stretch>
        </a:blipFill>
        <a:ln w="19050" cap="flat" cmpd="sng" algn="in">
          <a:solidFill>
            <a:srgbClr val="FFC000"/>
          </a:solidFill>
          <a:prstDash val="solid"/>
        </a:ln>
        <a:effectLst/>
      </dsp:spPr>
      <dsp:style>
        <a:lnRef idx="2">
          <a:scrgbClr r="0" g="0" b="0"/>
        </a:lnRef>
        <a:fillRef idx="1">
          <a:scrgbClr r="0" g="0" b="0"/>
        </a:fillRef>
        <a:effectRef idx="0">
          <a:scrgbClr r="0" g="0" b="0"/>
        </a:effectRef>
        <a:fontRef idx="minor"/>
      </dsp:style>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DE2F42-3948-477A-BB08-F319004277F3}">
      <dsp:nvSpPr>
        <dsp:cNvPr id="0" name=""/>
        <dsp:cNvSpPr/>
      </dsp:nvSpPr>
      <dsp:spPr>
        <a:xfrm rot="5400000">
          <a:off x="3180183" y="-863826"/>
          <a:ext cx="2502714" cy="4619470"/>
        </a:xfrm>
        <a:prstGeom prst="round2SameRect">
          <a:avLst/>
        </a:prstGeom>
        <a:noFill/>
        <a:ln w="19050" cap="flat" cmpd="sng" algn="in">
          <a:solidFill>
            <a:srgbClr val="FFC000">
              <a:alpha val="90000"/>
            </a:srgb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200150">
            <a:lnSpc>
              <a:spcPct val="90000"/>
            </a:lnSpc>
            <a:spcBef>
              <a:spcPct val="0"/>
            </a:spcBef>
            <a:spcAft>
              <a:spcPct val="15000"/>
            </a:spcAft>
            <a:buChar char="•"/>
          </a:pPr>
          <a:r>
            <a:rPr lang="en-US" sz="2700" b="0" i="0" kern="1200" baseline="0" dirty="0">
              <a:solidFill>
                <a:srgbClr val="264653"/>
              </a:solidFill>
            </a:rPr>
            <a:t>Across all years, the customer acquisition channels (Ad, Organic, Returning) had similar frequencies, each contributing to around 30-35% of total orders.</a:t>
          </a:r>
          <a:endParaRPr lang="en-US" sz="2700" b="0" i="0" kern="1200" dirty="0">
            <a:solidFill>
              <a:srgbClr val="264653"/>
            </a:solidFill>
          </a:endParaRPr>
        </a:p>
      </dsp:txBody>
      <dsp:txXfrm rot="-5400000">
        <a:off x="2121805" y="316724"/>
        <a:ext cx="4497298" cy="2258370"/>
      </dsp:txXfrm>
    </dsp:sp>
    <dsp:sp modelId="{F48B6860-744B-45B1-9758-FB3E40E81735}">
      <dsp:nvSpPr>
        <dsp:cNvPr id="0" name=""/>
        <dsp:cNvSpPr/>
      </dsp:nvSpPr>
      <dsp:spPr>
        <a:xfrm>
          <a:off x="0" y="154"/>
          <a:ext cx="2189897" cy="2813834"/>
        </a:xfrm>
        <a:prstGeom prst="roundRect">
          <a:avLst/>
        </a:prstGeom>
        <a:solidFill>
          <a:schemeClr val="accent5">
            <a:lumMod val="50000"/>
          </a:schemeClr>
        </a:solidFill>
        <a:ln w="19050" cap="flat" cmpd="sng" algn="in">
          <a:solidFill>
            <a:srgbClr val="FFC0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51435" rIns="102870" bIns="51435" numCol="1" spcCol="1270" anchor="ctr" anchorCtr="0">
          <a:noAutofit/>
        </a:bodyPr>
        <a:lstStyle/>
        <a:p>
          <a:pPr marL="0" lvl="0" indent="0" algn="ctr" defTabSz="1200150">
            <a:lnSpc>
              <a:spcPct val="90000"/>
            </a:lnSpc>
            <a:spcBef>
              <a:spcPct val="0"/>
            </a:spcBef>
            <a:spcAft>
              <a:spcPct val="35000"/>
            </a:spcAft>
            <a:buNone/>
          </a:pPr>
          <a:r>
            <a:rPr lang="en-US" sz="2700" b="1" kern="1200" baseline="0" dirty="0">
              <a:solidFill>
                <a:srgbClr val="FFC000"/>
              </a:solidFill>
            </a:rPr>
            <a:t>Customer Acquisition Type</a:t>
          </a:r>
          <a:endParaRPr lang="en-US" sz="2700" b="1" kern="1200" dirty="0">
            <a:solidFill>
              <a:srgbClr val="FFC000"/>
            </a:solidFill>
          </a:endParaRPr>
        </a:p>
      </dsp:txBody>
      <dsp:txXfrm>
        <a:off x="106902" y="107056"/>
        <a:ext cx="1976093" cy="2600030"/>
      </dsp:txXfrm>
    </dsp:sp>
    <dsp:sp modelId="{72E6D7C4-1966-4568-9DCB-4A8829360105}">
      <dsp:nvSpPr>
        <dsp:cNvPr id="0" name=""/>
        <dsp:cNvSpPr/>
      </dsp:nvSpPr>
      <dsp:spPr>
        <a:xfrm rot="5400000">
          <a:off x="3173148" y="2090699"/>
          <a:ext cx="2516783" cy="4619470"/>
        </a:xfrm>
        <a:prstGeom prst="round2SameRect">
          <a:avLst/>
        </a:prstGeom>
        <a:noFill/>
        <a:ln w="19050" cap="flat" cmpd="sng" algn="in">
          <a:solidFill>
            <a:srgbClr val="FFC000">
              <a:alpha val="90000"/>
            </a:srgb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200150">
            <a:lnSpc>
              <a:spcPct val="90000"/>
            </a:lnSpc>
            <a:spcBef>
              <a:spcPct val="0"/>
            </a:spcBef>
            <a:spcAft>
              <a:spcPct val="15000"/>
            </a:spcAft>
            <a:buChar char="•"/>
          </a:pPr>
          <a:r>
            <a:rPr lang="en-US" sz="2700" i="0" kern="1200" baseline="0" dirty="0">
              <a:solidFill>
                <a:srgbClr val="264653"/>
              </a:solidFill>
            </a:rPr>
            <a:t>Customer satisfaction levels varied across years, with most customers falling into the "OK" category (around 40%), followed by "High" and "Low" satisfaction levels.</a:t>
          </a:r>
          <a:endParaRPr lang="en-US" sz="2700" i="0" kern="1200" dirty="0">
            <a:solidFill>
              <a:srgbClr val="264653"/>
            </a:solidFill>
          </a:endParaRPr>
        </a:p>
      </dsp:txBody>
      <dsp:txXfrm rot="-5400000">
        <a:off x="2121805" y="3264902"/>
        <a:ext cx="4496611" cy="2271065"/>
      </dsp:txXfrm>
    </dsp:sp>
    <dsp:sp modelId="{1F8F09A0-7BCD-4B7F-AB25-5F79DEAFE013}">
      <dsp:nvSpPr>
        <dsp:cNvPr id="0" name=""/>
        <dsp:cNvSpPr/>
      </dsp:nvSpPr>
      <dsp:spPr>
        <a:xfrm>
          <a:off x="0" y="2954667"/>
          <a:ext cx="2189897" cy="2813834"/>
        </a:xfrm>
        <a:prstGeom prst="roundRect">
          <a:avLst/>
        </a:prstGeom>
        <a:solidFill>
          <a:schemeClr val="accent5">
            <a:lumMod val="50000"/>
          </a:schemeClr>
        </a:solidFill>
        <a:ln w="19050" cap="flat" cmpd="sng" algn="in">
          <a:solidFill>
            <a:srgbClr val="FFC0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51435" rIns="102870" bIns="51435" numCol="1" spcCol="1270" anchor="ctr" anchorCtr="0">
          <a:noAutofit/>
        </a:bodyPr>
        <a:lstStyle/>
        <a:p>
          <a:pPr marL="0" lvl="0" indent="0" algn="ctr" defTabSz="1200150">
            <a:lnSpc>
              <a:spcPct val="90000"/>
            </a:lnSpc>
            <a:spcBef>
              <a:spcPct val="0"/>
            </a:spcBef>
            <a:spcAft>
              <a:spcPct val="35000"/>
            </a:spcAft>
            <a:buNone/>
          </a:pPr>
          <a:r>
            <a:rPr lang="en-US" sz="2700" b="1" kern="1200" baseline="0" dirty="0">
              <a:solidFill>
                <a:srgbClr val="FFC000"/>
              </a:solidFill>
            </a:rPr>
            <a:t>Customer Satisfaction</a:t>
          </a:r>
          <a:endParaRPr lang="en-US" sz="2700" b="1" kern="1200" dirty="0">
            <a:solidFill>
              <a:srgbClr val="FFC000"/>
            </a:solidFill>
          </a:endParaRPr>
        </a:p>
      </dsp:txBody>
      <dsp:txXfrm>
        <a:off x="106902" y="3061569"/>
        <a:ext cx="1976093" cy="2600030"/>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44EF8A2-A7D4-4FAF-BBF9-A94758E445F8}">
      <dsp:nvSpPr>
        <dsp:cNvPr id="0" name=""/>
        <dsp:cNvSpPr/>
      </dsp:nvSpPr>
      <dsp:spPr>
        <a:xfrm rot="10800000">
          <a:off x="-2" y="0"/>
          <a:ext cx="11506203" cy="989632"/>
        </a:xfrm>
        <a:prstGeom prst="homePlate">
          <a:avLst/>
        </a:prstGeom>
        <a:solidFill>
          <a:schemeClr val="accent5">
            <a:lumMod val="50000"/>
          </a:schemeClr>
        </a:solidFill>
        <a:ln w="19050" cap="flat" cmpd="sng" algn="in">
          <a:solidFill>
            <a:srgbClr val="FFC0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6400" tIns="228600" rIns="426720" bIns="228600" numCol="1" spcCol="1270" anchor="ctr" anchorCtr="0">
          <a:noAutofit/>
        </a:bodyPr>
        <a:lstStyle/>
        <a:p>
          <a:pPr marL="0" lvl="0" indent="0" algn="ctr" defTabSz="2667000">
            <a:lnSpc>
              <a:spcPct val="90000"/>
            </a:lnSpc>
            <a:spcBef>
              <a:spcPct val="0"/>
            </a:spcBef>
            <a:spcAft>
              <a:spcPct val="35000"/>
            </a:spcAft>
            <a:buNone/>
          </a:pPr>
          <a:r>
            <a:rPr lang="en-US" sz="6000" b="1" kern="1200" baseline="0" dirty="0">
              <a:solidFill>
                <a:srgbClr val="FFC000"/>
              </a:solidFill>
            </a:rPr>
            <a:t>CONCLUSION</a:t>
          </a:r>
          <a:endParaRPr lang="en-US" sz="6000" b="1" kern="1200" dirty="0">
            <a:solidFill>
              <a:schemeClr val="bg1">
                <a:lumMod val="95000"/>
              </a:schemeClr>
            </a:solidFill>
          </a:endParaRPr>
        </a:p>
      </dsp:txBody>
      <dsp:txXfrm rot="10800000">
        <a:off x="247406" y="0"/>
        <a:ext cx="11258795" cy="989632"/>
      </dsp:txXfrm>
    </dsp:sp>
    <dsp:sp modelId="{97C43C9A-B811-4B65-BC57-7B318CF85A4D}">
      <dsp:nvSpPr>
        <dsp:cNvPr id="0" name=""/>
        <dsp:cNvSpPr/>
      </dsp:nvSpPr>
      <dsp:spPr>
        <a:xfrm>
          <a:off x="0" y="0"/>
          <a:ext cx="989632" cy="989632"/>
        </a:xfrm>
        <a:prstGeom prst="ellipse">
          <a:avLst/>
        </a:prstGeom>
        <a:blipFill>
          <a:blip xmlns:r="http://schemas.openxmlformats.org/officeDocument/2006/relationships" r:embed="rId1">
            <a:duotone>
              <a:prstClr val="black"/>
              <a:schemeClr val="accent5">
                <a:tint val="45000"/>
                <a:satMod val="400000"/>
              </a:schemeClr>
            </a:duotone>
          </a:blip>
          <a:srcRect/>
          <a:stretch>
            <a:fillRect t="-6000" b="-6000"/>
          </a:stretch>
        </a:blipFill>
        <a:ln w="19050" cap="flat" cmpd="sng" algn="in">
          <a:solidFill>
            <a:srgbClr val="FFC000"/>
          </a:solidFill>
          <a:prstDash val="solid"/>
        </a:ln>
        <a:effectLst/>
      </dsp:spPr>
      <dsp:style>
        <a:lnRef idx="2">
          <a:scrgbClr r="0" g="0" b="0"/>
        </a:lnRef>
        <a:fillRef idx="1">
          <a:scrgbClr r="0" g="0" b="0"/>
        </a:fillRef>
        <a:effectRef idx="0">
          <a:scrgbClr r="0" g="0" b="0"/>
        </a:effectRef>
        <a:fontRef idx="minor"/>
      </dsp:style>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7D3B2F-AAEF-492D-83F7-99239E1D0EB7}">
      <dsp:nvSpPr>
        <dsp:cNvPr id="0" name=""/>
        <dsp:cNvSpPr/>
      </dsp:nvSpPr>
      <dsp:spPr>
        <a:xfrm>
          <a:off x="-6550626" y="-1002601"/>
          <a:ext cx="7802888" cy="7802888"/>
        </a:xfrm>
        <a:prstGeom prst="blockArc">
          <a:avLst>
            <a:gd name="adj1" fmla="val 18900000"/>
            <a:gd name="adj2" fmla="val 2700000"/>
            <a:gd name="adj3" fmla="val 277"/>
          </a:avLst>
        </a:prstGeom>
        <a:noFill/>
        <a:ln w="28575" cap="flat" cmpd="sng" algn="in">
          <a:solidFill>
            <a:srgbClr val="FFC000"/>
          </a:solidFill>
          <a:prstDash val="solid"/>
        </a:ln>
        <a:effectLst/>
      </dsp:spPr>
      <dsp:style>
        <a:lnRef idx="2">
          <a:scrgbClr r="0" g="0" b="0"/>
        </a:lnRef>
        <a:fillRef idx="0">
          <a:scrgbClr r="0" g="0" b="0"/>
        </a:fillRef>
        <a:effectRef idx="0">
          <a:scrgbClr r="0" g="0" b="0"/>
        </a:effectRef>
        <a:fontRef idx="minor"/>
      </dsp:style>
    </dsp:sp>
    <dsp:sp modelId="{4C02BAC6-CDF9-4764-A55E-C5911259308E}">
      <dsp:nvSpPr>
        <dsp:cNvPr id="0" name=""/>
        <dsp:cNvSpPr/>
      </dsp:nvSpPr>
      <dsp:spPr>
        <a:xfrm>
          <a:off x="406707" y="263562"/>
          <a:ext cx="9827213" cy="526893"/>
        </a:xfrm>
        <a:prstGeom prst="rect">
          <a:avLst/>
        </a:prstGeom>
        <a:solidFill>
          <a:schemeClr val="accent5">
            <a:lumMod val="50000"/>
          </a:schemeClr>
        </a:solidFill>
        <a:ln w="12700" cap="flat" cmpd="sng" algn="in">
          <a:solidFill>
            <a:srgbClr val="FFC0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8222" tIns="40640" rIns="40640" bIns="40640" numCol="1" spcCol="1270" anchor="ctr" anchorCtr="0">
          <a:noAutofit/>
        </a:bodyPr>
        <a:lstStyle/>
        <a:p>
          <a:pPr marL="0" lvl="0" indent="0" algn="l" defTabSz="711200">
            <a:lnSpc>
              <a:spcPct val="90000"/>
            </a:lnSpc>
            <a:spcBef>
              <a:spcPct val="0"/>
            </a:spcBef>
            <a:spcAft>
              <a:spcPct val="35000"/>
            </a:spcAft>
            <a:buNone/>
          </a:pPr>
          <a:r>
            <a:rPr lang="en-US" sz="1600" b="1" kern="1200" baseline="0" dirty="0">
              <a:solidFill>
                <a:srgbClr val="FFC000"/>
              </a:solidFill>
            </a:rPr>
            <a:t>Delur Services has achieved relatively consistent return rates over the years, with some fluctuations.</a:t>
          </a:r>
          <a:endParaRPr lang="en-US" sz="1600" b="1" kern="1200" dirty="0">
            <a:solidFill>
              <a:srgbClr val="FFC000"/>
            </a:solidFill>
          </a:endParaRPr>
        </a:p>
      </dsp:txBody>
      <dsp:txXfrm>
        <a:off x="406707" y="263562"/>
        <a:ext cx="9827213" cy="526893"/>
      </dsp:txXfrm>
    </dsp:sp>
    <dsp:sp modelId="{9FD91349-87C8-4583-B349-FBBA41ACD59C}">
      <dsp:nvSpPr>
        <dsp:cNvPr id="0" name=""/>
        <dsp:cNvSpPr/>
      </dsp:nvSpPr>
      <dsp:spPr>
        <a:xfrm>
          <a:off x="77399" y="197701"/>
          <a:ext cx="658617" cy="658617"/>
        </a:xfrm>
        <a:prstGeom prst="ellipse">
          <a:avLst/>
        </a:prstGeom>
        <a:solidFill>
          <a:schemeClr val="accent5">
            <a:lumMod val="50000"/>
          </a:schemeClr>
        </a:solidFill>
        <a:ln w="19050" cap="flat" cmpd="sng" algn="in">
          <a:solidFill>
            <a:srgbClr val="FFC000"/>
          </a:solidFill>
          <a:prstDash val="solid"/>
        </a:ln>
        <a:effectLst/>
      </dsp:spPr>
      <dsp:style>
        <a:lnRef idx="2">
          <a:scrgbClr r="0" g="0" b="0"/>
        </a:lnRef>
        <a:fillRef idx="1">
          <a:scrgbClr r="0" g="0" b="0"/>
        </a:fillRef>
        <a:effectRef idx="0">
          <a:scrgbClr r="0" g="0" b="0"/>
        </a:effectRef>
        <a:fontRef idx="minor"/>
      </dsp:style>
    </dsp:sp>
    <dsp:sp modelId="{693733E2-00EF-4918-B617-62873E37FAB9}">
      <dsp:nvSpPr>
        <dsp:cNvPr id="0" name=""/>
        <dsp:cNvSpPr/>
      </dsp:nvSpPr>
      <dsp:spPr>
        <a:xfrm>
          <a:off x="883857" y="1054366"/>
          <a:ext cx="9350063" cy="526893"/>
        </a:xfrm>
        <a:prstGeom prst="rect">
          <a:avLst/>
        </a:prstGeom>
        <a:solidFill>
          <a:schemeClr val="accent5">
            <a:lumMod val="50000"/>
          </a:schemeClr>
        </a:solidFill>
        <a:ln w="12700" cap="flat" cmpd="sng" algn="in">
          <a:solidFill>
            <a:srgbClr val="FFC0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8222" tIns="40640" rIns="40640" bIns="40640" numCol="1" spcCol="1270" anchor="ctr" anchorCtr="0">
          <a:noAutofit/>
        </a:bodyPr>
        <a:lstStyle/>
        <a:p>
          <a:pPr marL="0" lvl="0" indent="0" algn="l" defTabSz="711200">
            <a:lnSpc>
              <a:spcPct val="90000"/>
            </a:lnSpc>
            <a:spcBef>
              <a:spcPct val="0"/>
            </a:spcBef>
            <a:spcAft>
              <a:spcPct val="35000"/>
            </a:spcAft>
            <a:buNone/>
          </a:pPr>
          <a:r>
            <a:rPr lang="en-US" sz="1600" b="1" kern="1200" baseline="0" dirty="0">
              <a:solidFill>
                <a:srgbClr val="FFC000"/>
              </a:solidFill>
            </a:rPr>
            <a:t>Delivery performance has shown a slight improvement, with a higher on-time delivery rate in 2019 compared to previous years.</a:t>
          </a:r>
          <a:endParaRPr lang="en-US" sz="1600" b="1" kern="1200" dirty="0">
            <a:solidFill>
              <a:srgbClr val="FFC000"/>
            </a:solidFill>
          </a:endParaRPr>
        </a:p>
      </dsp:txBody>
      <dsp:txXfrm>
        <a:off x="883857" y="1054366"/>
        <a:ext cx="9350063" cy="526893"/>
      </dsp:txXfrm>
    </dsp:sp>
    <dsp:sp modelId="{1D56542B-9F6C-44E6-BC3F-0AC0566A9762}">
      <dsp:nvSpPr>
        <dsp:cNvPr id="0" name=""/>
        <dsp:cNvSpPr/>
      </dsp:nvSpPr>
      <dsp:spPr>
        <a:xfrm>
          <a:off x="554548" y="988505"/>
          <a:ext cx="658617" cy="658617"/>
        </a:xfrm>
        <a:prstGeom prst="ellipse">
          <a:avLst/>
        </a:prstGeom>
        <a:solidFill>
          <a:schemeClr val="accent5">
            <a:lumMod val="50000"/>
          </a:schemeClr>
        </a:solidFill>
        <a:ln w="19050" cap="flat" cmpd="sng" algn="in">
          <a:solidFill>
            <a:srgbClr val="FFC000"/>
          </a:solidFill>
          <a:prstDash val="solid"/>
        </a:ln>
        <a:effectLst/>
      </dsp:spPr>
      <dsp:style>
        <a:lnRef idx="2">
          <a:scrgbClr r="0" g="0" b="0"/>
        </a:lnRef>
        <a:fillRef idx="1">
          <a:scrgbClr r="0" g="0" b="0"/>
        </a:fillRef>
        <a:effectRef idx="0">
          <a:scrgbClr r="0" g="0" b="0"/>
        </a:effectRef>
        <a:fontRef idx="minor"/>
      </dsp:style>
    </dsp:sp>
    <dsp:sp modelId="{43C93A4C-87E7-4CB6-A013-1682005F8ABE}">
      <dsp:nvSpPr>
        <dsp:cNvPr id="0" name=""/>
        <dsp:cNvSpPr/>
      </dsp:nvSpPr>
      <dsp:spPr>
        <a:xfrm>
          <a:off x="1145332" y="1844591"/>
          <a:ext cx="9088588" cy="526893"/>
        </a:xfrm>
        <a:prstGeom prst="rect">
          <a:avLst/>
        </a:prstGeom>
        <a:solidFill>
          <a:schemeClr val="accent5">
            <a:lumMod val="50000"/>
          </a:schemeClr>
        </a:solidFill>
        <a:ln w="12700" cap="flat" cmpd="sng" algn="in">
          <a:solidFill>
            <a:srgbClr val="FFC0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8222" tIns="40640" rIns="40640" bIns="40640" numCol="1" spcCol="1270" anchor="ctr" anchorCtr="0">
          <a:noAutofit/>
        </a:bodyPr>
        <a:lstStyle/>
        <a:p>
          <a:pPr marL="0" lvl="0" indent="0" algn="l" defTabSz="711200">
            <a:lnSpc>
              <a:spcPct val="90000"/>
            </a:lnSpc>
            <a:spcBef>
              <a:spcPct val="0"/>
            </a:spcBef>
            <a:spcAft>
              <a:spcPct val="35000"/>
            </a:spcAft>
            <a:buNone/>
          </a:pPr>
          <a:r>
            <a:rPr lang="en-US" sz="1600" b="1" kern="1200" baseline="0" dirty="0">
              <a:solidFill>
                <a:srgbClr val="FFC000"/>
              </a:solidFill>
            </a:rPr>
            <a:t>Support agent return rates remain steady, highlighting the importance of continuous training and support.</a:t>
          </a:r>
          <a:endParaRPr lang="en-US" sz="1600" b="1" kern="1200" dirty="0">
            <a:solidFill>
              <a:srgbClr val="FFC000"/>
            </a:solidFill>
          </a:endParaRPr>
        </a:p>
      </dsp:txBody>
      <dsp:txXfrm>
        <a:off x="1145332" y="1844591"/>
        <a:ext cx="9088588" cy="526893"/>
      </dsp:txXfrm>
    </dsp:sp>
    <dsp:sp modelId="{F9177953-4AEA-465B-AA76-2BCBBE04419E}">
      <dsp:nvSpPr>
        <dsp:cNvPr id="0" name=""/>
        <dsp:cNvSpPr/>
      </dsp:nvSpPr>
      <dsp:spPr>
        <a:xfrm>
          <a:off x="816024" y="1778729"/>
          <a:ext cx="658617" cy="658617"/>
        </a:xfrm>
        <a:prstGeom prst="ellipse">
          <a:avLst/>
        </a:prstGeom>
        <a:solidFill>
          <a:schemeClr val="accent5">
            <a:lumMod val="50000"/>
          </a:schemeClr>
        </a:solidFill>
        <a:ln w="19050" cap="flat" cmpd="sng" algn="in">
          <a:solidFill>
            <a:srgbClr val="FFC000"/>
          </a:solidFill>
          <a:prstDash val="solid"/>
        </a:ln>
        <a:effectLst/>
      </dsp:spPr>
      <dsp:style>
        <a:lnRef idx="2">
          <a:scrgbClr r="0" g="0" b="0"/>
        </a:lnRef>
        <a:fillRef idx="1">
          <a:scrgbClr r="0" g="0" b="0"/>
        </a:fillRef>
        <a:effectRef idx="0">
          <a:scrgbClr r="0" g="0" b="0"/>
        </a:effectRef>
        <a:fontRef idx="minor"/>
      </dsp:style>
    </dsp:sp>
    <dsp:sp modelId="{7A90DCA0-A672-48D3-842D-428B38E9F2FF}">
      <dsp:nvSpPr>
        <dsp:cNvPr id="0" name=""/>
        <dsp:cNvSpPr/>
      </dsp:nvSpPr>
      <dsp:spPr>
        <a:xfrm>
          <a:off x="1228819" y="2635395"/>
          <a:ext cx="9005101" cy="526893"/>
        </a:xfrm>
        <a:prstGeom prst="rect">
          <a:avLst/>
        </a:prstGeom>
        <a:solidFill>
          <a:schemeClr val="accent5">
            <a:lumMod val="50000"/>
          </a:schemeClr>
        </a:solidFill>
        <a:ln w="12700" cap="flat" cmpd="sng" algn="in">
          <a:solidFill>
            <a:srgbClr val="FFC0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8222" tIns="40640" rIns="40640" bIns="40640" numCol="1" spcCol="1270" anchor="ctr" anchorCtr="0">
          <a:noAutofit/>
        </a:bodyPr>
        <a:lstStyle/>
        <a:p>
          <a:pPr marL="0" lvl="0" indent="0" algn="l" defTabSz="711200">
            <a:lnSpc>
              <a:spcPct val="90000"/>
            </a:lnSpc>
            <a:spcBef>
              <a:spcPct val="0"/>
            </a:spcBef>
            <a:spcAft>
              <a:spcPct val="35000"/>
            </a:spcAft>
            <a:buNone/>
          </a:pPr>
          <a:r>
            <a:rPr lang="en-US" sz="1600" b="1" kern="1200" baseline="0" dirty="0">
              <a:solidFill>
                <a:srgbClr val="FFC000"/>
              </a:solidFill>
            </a:rPr>
            <a:t>Return rates by state have remained relatively stable, indicating consistent customer behavior across regions.</a:t>
          </a:r>
          <a:endParaRPr lang="en-US" sz="1600" b="1" kern="1200" dirty="0">
            <a:solidFill>
              <a:srgbClr val="FFC000"/>
            </a:solidFill>
          </a:endParaRPr>
        </a:p>
      </dsp:txBody>
      <dsp:txXfrm>
        <a:off x="1228819" y="2635395"/>
        <a:ext cx="9005101" cy="526893"/>
      </dsp:txXfrm>
    </dsp:sp>
    <dsp:sp modelId="{5DB1CCE1-3726-4016-B5AE-4CC7D919D8D4}">
      <dsp:nvSpPr>
        <dsp:cNvPr id="0" name=""/>
        <dsp:cNvSpPr/>
      </dsp:nvSpPr>
      <dsp:spPr>
        <a:xfrm>
          <a:off x="899510" y="2569533"/>
          <a:ext cx="658617" cy="658617"/>
        </a:xfrm>
        <a:prstGeom prst="ellipse">
          <a:avLst/>
        </a:prstGeom>
        <a:solidFill>
          <a:schemeClr val="accent5">
            <a:lumMod val="50000"/>
          </a:schemeClr>
        </a:solidFill>
        <a:ln w="19050" cap="flat" cmpd="sng" algn="in">
          <a:solidFill>
            <a:srgbClr val="FFC000"/>
          </a:solidFill>
          <a:prstDash val="solid"/>
        </a:ln>
        <a:effectLst/>
      </dsp:spPr>
      <dsp:style>
        <a:lnRef idx="2">
          <a:scrgbClr r="0" g="0" b="0"/>
        </a:lnRef>
        <a:fillRef idx="1">
          <a:scrgbClr r="0" g="0" b="0"/>
        </a:fillRef>
        <a:effectRef idx="0">
          <a:scrgbClr r="0" g="0" b="0"/>
        </a:effectRef>
        <a:fontRef idx="minor"/>
      </dsp:style>
    </dsp:sp>
    <dsp:sp modelId="{B0A3D9F3-D26C-4BC1-B586-2E219C9BC7E9}">
      <dsp:nvSpPr>
        <dsp:cNvPr id="0" name=""/>
        <dsp:cNvSpPr/>
      </dsp:nvSpPr>
      <dsp:spPr>
        <a:xfrm>
          <a:off x="1145332" y="3426199"/>
          <a:ext cx="9088588" cy="526893"/>
        </a:xfrm>
        <a:prstGeom prst="rect">
          <a:avLst/>
        </a:prstGeom>
        <a:solidFill>
          <a:schemeClr val="accent5">
            <a:lumMod val="50000"/>
          </a:schemeClr>
        </a:solidFill>
        <a:ln w="12700" cap="flat" cmpd="sng" algn="in">
          <a:solidFill>
            <a:srgbClr val="FFC0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8222" tIns="40640" rIns="40640" bIns="40640" numCol="1" spcCol="1270" anchor="ctr" anchorCtr="0">
          <a:noAutofit/>
        </a:bodyPr>
        <a:lstStyle/>
        <a:p>
          <a:pPr marL="0" lvl="0" indent="0" algn="l" defTabSz="711200">
            <a:lnSpc>
              <a:spcPct val="90000"/>
            </a:lnSpc>
            <a:spcBef>
              <a:spcPct val="0"/>
            </a:spcBef>
            <a:spcAft>
              <a:spcPct val="35000"/>
            </a:spcAft>
            <a:buNone/>
          </a:pPr>
          <a:r>
            <a:rPr lang="en-US" sz="1600" b="1" kern="1200" baseline="0" dirty="0">
              <a:solidFill>
                <a:srgbClr val="FFC000"/>
              </a:solidFill>
            </a:rPr>
            <a:t>The return trend indicates certain months with higher returns, which could be due to specific seasonal factors.</a:t>
          </a:r>
          <a:endParaRPr lang="en-US" sz="1600" b="1" kern="1200" dirty="0">
            <a:solidFill>
              <a:srgbClr val="FFC000"/>
            </a:solidFill>
          </a:endParaRPr>
        </a:p>
      </dsp:txBody>
      <dsp:txXfrm>
        <a:off x="1145332" y="3426199"/>
        <a:ext cx="9088588" cy="526893"/>
      </dsp:txXfrm>
    </dsp:sp>
    <dsp:sp modelId="{FC67F64F-3D35-40DB-AB2B-F6FA850E042E}">
      <dsp:nvSpPr>
        <dsp:cNvPr id="0" name=""/>
        <dsp:cNvSpPr/>
      </dsp:nvSpPr>
      <dsp:spPr>
        <a:xfrm>
          <a:off x="816024" y="3360338"/>
          <a:ext cx="658617" cy="658617"/>
        </a:xfrm>
        <a:prstGeom prst="ellipse">
          <a:avLst/>
        </a:prstGeom>
        <a:solidFill>
          <a:schemeClr val="accent5">
            <a:lumMod val="50000"/>
          </a:schemeClr>
        </a:solidFill>
        <a:ln w="19050" cap="flat" cmpd="sng" algn="in">
          <a:solidFill>
            <a:srgbClr val="FFC000"/>
          </a:solidFill>
          <a:prstDash val="solid"/>
        </a:ln>
        <a:effectLst/>
      </dsp:spPr>
      <dsp:style>
        <a:lnRef idx="2">
          <a:scrgbClr r="0" g="0" b="0"/>
        </a:lnRef>
        <a:fillRef idx="1">
          <a:scrgbClr r="0" g="0" b="0"/>
        </a:fillRef>
        <a:effectRef idx="0">
          <a:scrgbClr r="0" g="0" b="0"/>
        </a:effectRef>
        <a:fontRef idx="minor"/>
      </dsp:style>
    </dsp:sp>
    <dsp:sp modelId="{84DF7668-352E-4EDC-B3F5-98E3764960A7}">
      <dsp:nvSpPr>
        <dsp:cNvPr id="0" name=""/>
        <dsp:cNvSpPr/>
      </dsp:nvSpPr>
      <dsp:spPr>
        <a:xfrm>
          <a:off x="883857" y="4216424"/>
          <a:ext cx="9350063" cy="526893"/>
        </a:xfrm>
        <a:prstGeom prst="rect">
          <a:avLst/>
        </a:prstGeom>
        <a:solidFill>
          <a:schemeClr val="accent5">
            <a:lumMod val="50000"/>
          </a:schemeClr>
        </a:solidFill>
        <a:ln w="12700" cap="flat" cmpd="sng" algn="in">
          <a:solidFill>
            <a:srgbClr val="FFC0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8222" tIns="40640" rIns="40640" bIns="40640" numCol="1" spcCol="1270" anchor="ctr" anchorCtr="0">
          <a:noAutofit/>
        </a:bodyPr>
        <a:lstStyle/>
        <a:p>
          <a:pPr marL="0" lvl="0" indent="0" algn="l" defTabSz="711200">
            <a:lnSpc>
              <a:spcPct val="90000"/>
            </a:lnSpc>
            <a:spcBef>
              <a:spcPct val="0"/>
            </a:spcBef>
            <a:spcAft>
              <a:spcPct val="35000"/>
            </a:spcAft>
            <a:buNone/>
          </a:pPr>
          <a:r>
            <a:rPr lang="en-US" sz="1600" b="1" kern="1200" baseline="0" dirty="0">
              <a:solidFill>
                <a:srgbClr val="FFC000"/>
              </a:solidFill>
            </a:rPr>
            <a:t>Customer acquisition channels play a similar role in bringing orders to the company.</a:t>
          </a:r>
          <a:endParaRPr lang="en-US" sz="1600" b="1" kern="1200" dirty="0">
            <a:solidFill>
              <a:srgbClr val="FFC000"/>
            </a:solidFill>
          </a:endParaRPr>
        </a:p>
      </dsp:txBody>
      <dsp:txXfrm>
        <a:off x="883857" y="4216424"/>
        <a:ext cx="9350063" cy="526893"/>
      </dsp:txXfrm>
    </dsp:sp>
    <dsp:sp modelId="{FEE4EA14-EB6E-4858-AF08-E512A90328A0}">
      <dsp:nvSpPr>
        <dsp:cNvPr id="0" name=""/>
        <dsp:cNvSpPr/>
      </dsp:nvSpPr>
      <dsp:spPr>
        <a:xfrm>
          <a:off x="554548" y="4150562"/>
          <a:ext cx="658617" cy="658617"/>
        </a:xfrm>
        <a:prstGeom prst="ellipse">
          <a:avLst/>
        </a:prstGeom>
        <a:solidFill>
          <a:schemeClr val="accent5">
            <a:lumMod val="50000"/>
          </a:schemeClr>
        </a:solidFill>
        <a:ln w="19050" cap="flat" cmpd="sng" algn="in">
          <a:solidFill>
            <a:srgbClr val="FFC000"/>
          </a:solidFill>
          <a:prstDash val="solid"/>
        </a:ln>
        <a:effectLst/>
      </dsp:spPr>
      <dsp:style>
        <a:lnRef idx="2">
          <a:scrgbClr r="0" g="0" b="0"/>
        </a:lnRef>
        <a:fillRef idx="1">
          <a:scrgbClr r="0" g="0" b="0"/>
        </a:fillRef>
        <a:effectRef idx="0">
          <a:scrgbClr r="0" g="0" b="0"/>
        </a:effectRef>
        <a:fontRef idx="minor"/>
      </dsp:style>
    </dsp:sp>
    <dsp:sp modelId="{EAF5A003-6AEA-4D84-A461-F28D15C8F666}">
      <dsp:nvSpPr>
        <dsp:cNvPr id="0" name=""/>
        <dsp:cNvSpPr/>
      </dsp:nvSpPr>
      <dsp:spPr>
        <a:xfrm>
          <a:off x="406707" y="5007228"/>
          <a:ext cx="9827213" cy="526893"/>
        </a:xfrm>
        <a:prstGeom prst="rect">
          <a:avLst/>
        </a:prstGeom>
        <a:solidFill>
          <a:schemeClr val="accent5">
            <a:lumMod val="50000"/>
          </a:schemeClr>
        </a:solidFill>
        <a:ln w="12700" cap="flat" cmpd="sng" algn="in">
          <a:solidFill>
            <a:srgbClr val="FFC0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8222" tIns="40640" rIns="40640" bIns="40640" numCol="1" spcCol="1270" anchor="ctr" anchorCtr="0">
          <a:noAutofit/>
        </a:bodyPr>
        <a:lstStyle/>
        <a:p>
          <a:pPr marL="0" lvl="0" indent="0" algn="l" defTabSz="711200">
            <a:lnSpc>
              <a:spcPct val="90000"/>
            </a:lnSpc>
            <a:spcBef>
              <a:spcPct val="0"/>
            </a:spcBef>
            <a:spcAft>
              <a:spcPct val="35000"/>
            </a:spcAft>
            <a:buNone/>
          </a:pPr>
          <a:r>
            <a:rPr lang="en-US" sz="1600" b="1" kern="1200" baseline="0" dirty="0">
              <a:solidFill>
                <a:srgbClr val="FFC000"/>
              </a:solidFill>
            </a:rPr>
            <a:t>Customer satisfaction is balanced across various levels, indicating room for improvement in the "Low" and "Very Low" satisfaction segments.</a:t>
          </a:r>
          <a:endParaRPr lang="en-US" sz="1600" b="1" kern="1200" dirty="0">
            <a:solidFill>
              <a:srgbClr val="FFC000"/>
            </a:solidFill>
          </a:endParaRPr>
        </a:p>
      </dsp:txBody>
      <dsp:txXfrm>
        <a:off x="406707" y="5007228"/>
        <a:ext cx="9827213" cy="526893"/>
      </dsp:txXfrm>
    </dsp:sp>
    <dsp:sp modelId="{59B9BBC0-D63E-4925-9F39-C4BE182C4612}">
      <dsp:nvSpPr>
        <dsp:cNvPr id="0" name=""/>
        <dsp:cNvSpPr/>
      </dsp:nvSpPr>
      <dsp:spPr>
        <a:xfrm>
          <a:off x="77399" y="4941366"/>
          <a:ext cx="658617" cy="658617"/>
        </a:xfrm>
        <a:prstGeom prst="ellipse">
          <a:avLst/>
        </a:prstGeom>
        <a:solidFill>
          <a:schemeClr val="accent5">
            <a:lumMod val="50000"/>
          </a:schemeClr>
        </a:solidFill>
        <a:ln w="19050" cap="flat" cmpd="sng" algn="in">
          <a:solidFill>
            <a:srgbClr val="FFC000"/>
          </a:solidFill>
          <a:prstDash val="solid"/>
        </a:ln>
        <a:effectLst/>
      </dsp:spPr>
      <dsp:style>
        <a:lnRef idx="2">
          <a:scrgbClr r="0" g="0" b="0"/>
        </a:lnRef>
        <a:fillRef idx="1">
          <a:scrgbClr r="0" g="0" b="0"/>
        </a:fillRef>
        <a:effectRef idx="0">
          <a:scrgbClr r="0" g="0" b="0"/>
        </a:effectRef>
        <a:fontRef idx="minor"/>
      </dsp:style>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44EF8A2-A7D4-4FAF-BBF9-A94758E445F8}">
      <dsp:nvSpPr>
        <dsp:cNvPr id="0" name=""/>
        <dsp:cNvSpPr/>
      </dsp:nvSpPr>
      <dsp:spPr>
        <a:xfrm rot="10800000">
          <a:off x="-2" y="0"/>
          <a:ext cx="11506203" cy="989632"/>
        </a:xfrm>
        <a:prstGeom prst="homePlate">
          <a:avLst/>
        </a:prstGeom>
        <a:solidFill>
          <a:schemeClr val="accent5">
            <a:lumMod val="50000"/>
          </a:schemeClr>
        </a:solidFill>
        <a:ln w="19050" cap="flat" cmpd="sng" algn="in">
          <a:solidFill>
            <a:srgbClr val="FFC0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6400" tIns="228600" rIns="426720" bIns="228600" numCol="1" spcCol="1270" anchor="ctr" anchorCtr="0">
          <a:noAutofit/>
        </a:bodyPr>
        <a:lstStyle/>
        <a:p>
          <a:pPr marL="0" lvl="0" indent="0" algn="ctr" defTabSz="2667000">
            <a:lnSpc>
              <a:spcPct val="90000"/>
            </a:lnSpc>
            <a:spcBef>
              <a:spcPct val="0"/>
            </a:spcBef>
            <a:spcAft>
              <a:spcPct val="35000"/>
            </a:spcAft>
            <a:buNone/>
          </a:pPr>
          <a:r>
            <a:rPr lang="en-US" sz="6000" b="1" kern="1200" baseline="0" dirty="0">
              <a:solidFill>
                <a:srgbClr val="FFC000"/>
              </a:solidFill>
            </a:rPr>
            <a:t>RECOMMENDATIONS</a:t>
          </a:r>
          <a:endParaRPr lang="en-US" sz="6000" b="1" kern="1200" dirty="0">
            <a:solidFill>
              <a:schemeClr val="bg1">
                <a:lumMod val="95000"/>
              </a:schemeClr>
            </a:solidFill>
          </a:endParaRPr>
        </a:p>
      </dsp:txBody>
      <dsp:txXfrm rot="10800000">
        <a:off x="247406" y="0"/>
        <a:ext cx="11258795" cy="989632"/>
      </dsp:txXfrm>
    </dsp:sp>
    <dsp:sp modelId="{97C43C9A-B811-4B65-BC57-7B318CF85A4D}">
      <dsp:nvSpPr>
        <dsp:cNvPr id="0" name=""/>
        <dsp:cNvSpPr/>
      </dsp:nvSpPr>
      <dsp:spPr>
        <a:xfrm>
          <a:off x="0" y="0"/>
          <a:ext cx="989632" cy="989632"/>
        </a:xfrm>
        <a:prstGeom prst="ellipse">
          <a:avLst/>
        </a:prstGeom>
        <a:blipFill>
          <a:blip xmlns:r="http://schemas.openxmlformats.org/officeDocument/2006/relationships" r:embed="rId1">
            <a:duotone>
              <a:prstClr val="black"/>
              <a:schemeClr val="accent5">
                <a:tint val="45000"/>
                <a:satMod val="400000"/>
              </a:schemeClr>
            </a:duotone>
          </a:blip>
          <a:srcRect/>
          <a:stretch>
            <a:fillRect t="-6000" b="-6000"/>
          </a:stretch>
        </a:blipFill>
        <a:ln w="19050" cap="flat" cmpd="sng" algn="in">
          <a:solidFill>
            <a:srgbClr val="FFC000"/>
          </a:solidFill>
          <a:prstDash val="solid"/>
        </a:ln>
        <a:effectLst/>
      </dsp:spPr>
      <dsp:style>
        <a:lnRef idx="2">
          <a:scrgbClr r="0" g="0" b="0"/>
        </a:lnRef>
        <a:fillRef idx="1">
          <a:scrgbClr r="0" g="0" b="0"/>
        </a:fillRef>
        <a:effectRef idx="0">
          <a:scrgbClr r="0" g="0" b="0"/>
        </a:effectRef>
        <a:fontRef idx="minor"/>
      </dsp:style>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3716A0-1464-46DB-962B-B3451BA92FFB}">
      <dsp:nvSpPr>
        <dsp:cNvPr id="0" name=""/>
        <dsp:cNvSpPr/>
      </dsp:nvSpPr>
      <dsp:spPr>
        <a:xfrm>
          <a:off x="0" y="579931"/>
          <a:ext cx="1814781" cy="5680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45720" rIns="128016" bIns="45720" numCol="1" spcCol="1270" anchor="ctr" anchorCtr="0">
          <a:noAutofit/>
        </a:bodyPr>
        <a:lstStyle/>
        <a:p>
          <a:pPr marL="0" lvl="0" indent="0" algn="r" defTabSz="800100">
            <a:lnSpc>
              <a:spcPct val="90000"/>
            </a:lnSpc>
            <a:spcBef>
              <a:spcPct val="0"/>
            </a:spcBef>
            <a:spcAft>
              <a:spcPct val="35000"/>
            </a:spcAft>
            <a:buNone/>
          </a:pPr>
          <a:r>
            <a:rPr lang="en-US" sz="1800" kern="1200" baseline="0" dirty="0">
              <a:solidFill>
                <a:srgbClr val="264653"/>
              </a:solidFill>
            </a:rPr>
            <a:t>1. Return Rate Management</a:t>
          </a:r>
          <a:endParaRPr lang="en-US" sz="1800" kern="1200" dirty="0">
            <a:solidFill>
              <a:srgbClr val="264653"/>
            </a:solidFill>
          </a:endParaRPr>
        </a:p>
      </dsp:txBody>
      <dsp:txXfrm>
        <a:off x="0" y="579931"/>
        <a:ext cx="1814781" cy="568012"/>
      </dsp:txXfrm>
    </dsp:sp>
    <dsp:sp modelId="{483C3728-B8F1-4FBC-818F-14EF96664562}">
      <dsp:nvSpPr>
        <dsp:cNvPr id="0" name=""/>
        <dsp:cNvSpPr/>
      </dsp:nvSpPr>
      <dsp:spPr>
        <a:xfrm>
          <a:off x="1925044" y="349858"/>
          <a:ext cx="568674" cy="1065023"/>
        </a:xfrm>
        <a:prstGeom prst="leftBrace">
          <a:avLst>
            <a:gd name="adj1" fmla="val 35000"/>
            <a:gd name="adj2" fmla="val 50000"/>
          </a:avLst>
        </a:prstGeom>
        <a:noFill/>
        <a:ln w="34925" cap="flat" cmpd="sng" algn="in">
          <a:solidFill>
            <a:schemeClr val="accent5">
              <a:lumMod val="50000"/>
            </a:schemeClr>
          </a:solidFill>
          <a:prstDash val="solid"/>
        </a:ln>
        <a:effectLst>
          <a:glow rad="63500">
            <a:schemeClr val="accent2">
              <a:satMod val="175000"/>
              <a:alpha val="40000"/>
            </a:schemeClr>
          </a:glow>
        </a:effectLst>
      </dsp:spPr>
      <dsp:style>
        <a:lnRef idx="2">
          <a:scrgbClr r="0" g="0" b="0"/>
        </a:lnRef>
        <a:fillRef idx="0">
          <a:scrgbClr r="0" g="0" b="0"/>
        </a:fillRef>
        <a:effectRef idx="0">
          <a:scrgbClr r="0" g="0" b="0"/>
        </a:effectRef>
        <a:fontRef idx="minor"/>
      </dsp:style>
    </dsp:sp>
    <dsp:sp modelId="{01C34651-C92A-4A12-A791-4B4336E5EC89}">
      <dsp:nvSpPr>
        <dsp:cNvPr id="0" name=""/>
        <dsp:cNvSpPr/>
      </dsp:nvSpPr>
      <dsp:spPr>
        <a:xfrm>
          <a:off x="2721188" y="126384"/>
          <a:ext cx="8553152" cy="1511971"/>
        </a:xfrm>
        <a:prstGeom prst="rect">
          <a:avLst/>
        </a:prstGeom>
        <a:solidFill>
          <a:schemeClr val="accent5">
            <a:lumMod val="50000"/>
          </a:schemeClr>
        </a:solidFill>
        <a:ln w="12700" cap="flat" cmpd="sng" algn="in">
          <a:solidFill>
            <a:srgbClr val="FFC0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171450" lvl="1" indent="-171450" algn="l" defTabSz="755650">
            <a:lnSpc>
              <a:spcPct val="90000"/>
            </a:lnSpc>
            <a:spcBef>
              <a:spcPct val="0"/>
            </a:spcBef>
            <a:spcAft>
              <a:spcPct val="15000"/>
            </a:spcAft>
            <a:buChar char="•"/>
          </a:pPr>
          <a:r>
            <a:rPr lang="en-US" sz="1700" b="0" i="0" kern="1200" dirty="0">
              <a:solidFill>
                <a:srgbClr val="FFC000"/>
              </a:solidFill>
            </a:rPr>
            <a:t>Focus on products with higher return rates; improve their quality and provide clearer usage instructions to reduce returns.</a:t>
          </a:r>
        </a:p>
        <a:p>
          <a:pPr marL="171450" lvl="1" indent="-171450" algn="l" defTabSz="755650">
            <a:lnSpc>
              <a:spcPct val="90000"/>
            </a:lnSpc>
            <a:spcBef>
              <a:spcPct val="0"/>
            </a:spcBef>
            <a:spcAft>
              <a:spcPct val="15000"/>
            </a:spcAft>
            <a:buChar char="•"/>
          </a:pPr>
          <a:r>
            <a:rPr lang="en-US" sz="1700" b="0" i="0" kern="1200" dirty="0">
              <a:solidFill>
                <a:srgbClr val="FFC000"/>
              </a:solidFill>
            </a:rPr>
            <a:t>Implement a comprehensive return policy that addresses customer concerns while maintaining company profitability.</a:t>
          </a:r>
        </a:p>
      </dsp:txBody>
      <dsp:txXfrm>
        <a:off x="2721188" y="126384"/>
        <a:ext cx="8553152" cy="1511971"/>
      </dsp:txXfrm>
    </dsp:sp>
    <dsp:sp modelId="{BF870F86-1742-47FE-9DC9-E1D94A51BE8F}">
      <dsp:nvSpPr>
        <dsp:cNvPr id="0" name=""/>
        <dsp:cNvSpPr/>
      </dsp:nvSpPr>
      <dsp:spPr>
        <a:xfrm>
          <a:off x="0" y="1884394"/>
          <a:ext cx="1814781" cy="7994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45720" rIns="128016" bIns="45720" numCol="1" spcCol="1270" anchor="ctr" anchorCtr="0">
          <a:noAutofit/>
        </a:bodyPr>
        <a:lstStyle/>
        <a:p>
          <a:pPr marL="0" lvl="0" indent="0" algn="r" defTabSz="800100">
            <a:lnSpc>
              <a:spcPct val="90000"/>
            </a:lnSpc>
            <a:spcBef>
              <a:spcPct val="0"/>
            </a:spcBef>
            <a:spcAft>
              <a:spcPct val="35000"/>
            </a:spcAft>
            <a:buNone/>
          </a:pPr>
          <a:r>
            <a:rPr lang="en-US" sz="1800" kern="1200" baseline="0" dirty="0">
              <a:solidFill>
                <a:srgbClr val="264653"/>
              </a:solidFill>
            </a:rPr>
            <a:t>2. Delivery Performance Enhancement</a:t>
          </a:r>
          <a:endParaRPr lang="en-US" sz="1800" kern="1200" dirty="0">
            <a:solidFill>
              <a:srgbClr val="264653"/>
            </a:solidFill>
          </a:endParaRPr>
        </a:p>
      </dsp:txBody>
      <dsp:txXfrm>
        <a:off x="0" y="1884394"/>
        <a:ext cx="1814781" cy="799425"/>
      </dsp:txXfrm>
    </dsp:sp>
    <dsp:sp modelId="{828226DF-8358-4B24-8BBB-49BFE33BA634}">
      <dsp:nvSpPr>
        <dsp:cNvPr id="0" name=""/>
        <dsp:cNvSpPr/>
      </dsp:nvSpPr>
      <dsp:spPr>
        <a:xfrm>
          <a:off x="1925044" y="1877782"/>
          <a:ext cx="568674" cy="849389"/>
        </a:xfrm>
        <a:prstGeom prst="leftBrace">
          <a:avLst>
            <a:gd name="adj1" fmla="val 35000"/>
            <a:gd name="adj2" fmla="val 50000"/>
          </a:avLst>
        </a:prstGeom>
        <a:noFill/>
        <a:ln w="34925" cap="flat" cmpd="sng" algn="in">
          <a:solidFill>
            <a:schemeClr val="accent5">
              <a:lumMod val="50000"/>
            </a:schemeClr>
          </a:solidFill>
          <a:prstDash val="solid"/>
        </a:ln>
        <a:effectLst>
          <a:glow rad="63500">
            <a:schemeClr val="accent2">
              <a:satMod val="175000"/>
              <a:alpha val="40000"/>
            </a:schemeClr>
          </a:glow>
        </a:effectLst>
      </dsp:spPr>
      <dsp:style>
        <a:lnRef idx="2">
          <a:scrgbClr r="0" g="0" b="0"/>
        </a:lnRef>
        <a:fillRef idx="0">
          <a:scrgbClr r="0" g="0" b="0"/>
        </a:fillRef>
        <a:effectRef idx="0">
          <a:scrgbClr r="0" g="0" b="0"/>
        </a:effectRef>
        <a:fontRef idx="minor"/>
      </dsp:style>
    </dsp:sp>
    <dsp:sp modelId="{138A9FD2-D593-4F3D-99E0-373B7AB5E0DC}">
      <dsp:nvSpPr>
        <dsp:cNvPr id="0" name=""/>
        <dsp:cNvSpPr/>
      </dsp:nvSpPr>
      <dsp:spPr>
        <a:xfrm>
          <a:off x="2721188" y="1699555"/>
          <a:ext cx="8553152" cy="1205843"/>
        </a:xfrm>
        <a:prstGeom prst="rect">
          <a:avLst/>
        </a:prstGeom>
        <a:solidFill>
          <a:schemeClr val="accent5">
            <a:lumMod val="50000"/>
          </a:schemeClr>
        </a:solidFill>
        <a:ln w="12700" cap="flat" cmpd="sng" algn="in">
          <a:solidFill>
            <a:srgbClr val="FFC0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171450" lvl="1" indent="-171450" algn="l" defTabSz="755650">
            <a:lnSpc>
              <a:spcPct val="90000"/>
            </a:lnSpc>
            <a:spcBef>
              <a:spcPct val="0"/>
            </a:spcBef>
            <a:spcAft>
              <a:spcPct val="15000"/>
            </a:spcAft>
            <a:buChar char="•"/>
          </a:pPr>
          <a:r>
            <a:rPr lang="en-US" sz="1700" b="0" i="0" kern="1200" baseline="0">
              <a:solidFill>
                <a:srgbClr val="FFC000"/>
              </a:solidFill>
            </a:rPr>
            <a:t>Continue to prioritize on-time deliveries, which positively correlate with lower return rates.</a:t>
          </a:r>
          <a:endParaRPr lang="en-US" sz="1700" b="0" i="0" kern="1200">
            <a:solidFill>
              <a:srgbClr val="FFC000"/>
            </a:solidFill>
          </a:endParaRPr>
        </a:p>
        <a:p>
          <a:pPr marL="171450" lvl="1" indent="-171450" algn="l" defTabSz="755650">
            <a:lnSpc>
              <a:spcPct val="90000"/>
            </a:lnSpc>
            <a:spcBef>
              <a:spcPct val="0"/>
            </a:spcBef>
            <a:spcAft>
              <a:spcPct val="15000"/>
            </a:spcAft>
            <a:buChar char="•"/>
          </a:pPr>
          <a:r>
            <a:rPr lang="en-US" sz="1700" b="0" i="0" kern="1200" baseline="0">
              <a:solidFill>
                <a:srgbClr val="FFC000"/>
              </a:solidFill>
            </a:rPr>
            <a:t>Optimize logistics and communication with delivery teams to ensure timely and accurate deliveries.</a:t>
          </a:r>
          <a:endParaRPr lang="en-US" sz="1700" b="0" i="0" kern="1200">
            <a:solidFill>
              <a:srgbClr val="FFC000"/>
            </a:solidFill>
          </a:endParaRPr>
        </a:p>
      </dsp:txBody>
      <dsp:txXfrm>
        <a:off x="2721188" y="1699555"/>
        <a:ext cx="8553152" cy="1205843"/>
      </dsp:txXfrm>
    </dsp:sp>
    <dsp:sp modelId="{2C5D5C6F-6EB9-440A-9541-B8C89B87C950}">
      <dsp:nvSpPr>
        <dsp:cNvPr id="0" name=""/>
        <dsp:cNvSpPr/>
      </dsp:nvSpPr>
      <dsp:spPr>
        <a:xfrm>
          <a:off x="0" y="3079953"/>
          <a:ext cx="1814781" cy="5680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45720" rIns="128016" bIns="45720" numCol="1" spcCol="1270" anchor="ctr" anchorCtr="0">
          <a:noAutofit/>
        </a:bodyPr>
        <a:lstStyle/>
        <a:p>
          <a:pPr marL="0" lvl="0" indent="0" algn="r" defTabSz="800100">
            <a:lnSpc>
              <a:spcPct val="90000"/>
            </a:lnSpc>
            <a:spcBef>
              <a:spcPct val="0"/>
            </a:spcBef>
            <a:spcAft>
              <a:spcPct val="35000"/>
            </a:spcAft>
            <a:buNone/>
          </a:pPr>
          <a:r>
            <a:rPr lang="en-US" sz="1800" kern="1200" baseline="0" dirty="0">
              <a:solidFill>
                <a:srgbClr val="264653"/>
              </a:solidFill>
            </a:rPr>
            <a:t>3. Support Agent Training</a:t>
          </a:r>
          <a:endParaRPr lang="en-US" sz="1800" kern="1200" dirty="0">
            <a:solidFill>
              <a:srgbClr val="264653"/>
            </a:solidFill>
          </a:endParaRPr>
        </a:p>
      </dsp:txBody>
      <dsp:txXfrm>
        <a:off x="0" y="3079953"/>
        <a:ext cx="1814781" cy="568012"/>
      </dsp:txXfrm>
    </dsp:sp>
    <dsp:sp modelId="{FEF2FE91-E4FD-41B8-BFE8-7DB6D0DE8639}">
      <dsp:nvSpPr>
        <dsp:cNvPr id="0" name=""/>
        <dsp:cNvSpPr/>
      </dsp:nvSpPr>
      <dsp:spPr>
        <a:xfrm>
          <a:off x="1925044" y="3089509"/>
          <a:ext cx="568674" cy="585762"/>
        </a:xfrm>
        <a:prstGeom prst="leftBrace">
          <a:avLst>
            <a:gd name="adj1" fmla="val 35000"/>
            <a:gd name="adj2" fmla="val 50000"/>
          </a:avLst>
        </a:prstGeom>
        <a:noFill/>
        <a:ln w="34925" cap="flat" cmpd="sng" algn="in">
          <a:solidFill>
            <a:schemeClr val="accent5">
              <a:lumMod val="50000"/>
            </a:schemeClr>
          </a:solidFill>
          <a:prstDash val="solid"/>
        </a:ln>
        <a:effectLst>
          <a:glow rad="63500">
            <a:schemeClr val="accent2">
              <a:satMod val="175000"/>
              <a:alpha val="40000"/>
            </a:schemeClr>
          </a:glow>
        </a:effectLst>
      </dsp:spPr>
      <dsp:style>
        <a:lnRef idx="2">
          <a:scrgbClr r="0" g="0" b="0"/>
        </a:lnRef>
        <a:fillRef idx="0">
          <a:scrgbClr r="0" g="0" b="0"/>
        </a:fillRef>
        <a:effectRef idx="0">
          <a:scrgbClr r="0" g="0" b="0"/>
        </a:effectRef>
        <a:fontRef idx="minor"/>
      </dsp:style>
    </dsp:sp>
    <dsp:sp modelId="{08D8469B-B502-4068-8655-F1E0134142A3}">
      <dsp:nvSpPr>
        <dsp:cNvPr id="0" name=""/>
        <dsp:cNvSpPr/>
      </dsp:nvSpPr>
      <dsp:spPr>
        <a:xfrm>
          <a:off x="2721188" y="2966599"/>
          <a:ext cx="8553152" cy="831584"/>
        </a:xfrm>
        <a:prstGeom prst="rect">
          <a:avLst/>
        </a:prstGeom>
        <a:solidFill>
          <a:schemeClr val="accent5">
            <a:lumMod val="50000"/>
          </a:schemeClr>
        </a:solidFill>
        <a:ln w="12700" cap="flat" cmpd="sng" algn="in">
          <a:solidFill>
            <a:srgbClr val="FFC0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171450" lvl="1" indent="-171450" algn="l" defTabSz="755650">
            <a:lnSpc>
              <a:spcPct val="90000"/>
            </a:lnSpc>
            <a:spcBef>
              <a:spcPct val="0"/>
            </a:spcBef>
            <a:spcAft>
              <a:spcPct val="15000"/>
            </a:spcAft>
            <a:buChar char="•"/>
          </a:pPr>
          <a:r>
            <a:rPr lang="en-US" sz="1700" b="0" i="0" kern="1200" baseline="0">
              <a:solidFill>
                <a:srgbClr val="FFC000"/>
              </a:solidFill>
            </a:rPr>
            <a:t>Provide targeted training to support agents with higher return rates, emphasizing effective issue resolution and customer communication skills.</a:t>
          </a:r>
          <a:endParaRPr lang="en-US" sz="1700" b="0" i="0" kern="1200">
            <a:solidFill>
              <a:srgbClr val="FFC000"/>
            </a:solidFill>
          </a:endParaRPr>
        </a:p>
      </dsp:txBody>
      <dsp:txXfrm>
        <a:off x="2721188" y="2966599"/>
        <a:ext cx="8553152" cy="831584"/>
      </dsp:txXfrm>
    </dsp:sp>
    <dsp:sp modelId="{04173CCD-7D1F-464A-92AE-ED1DB49E3D59}">
      <dsp:nvSpPr>
        <dsp:cNvPr id="0" name=""/>
        <dsp:cNvSpPr/>
      </dsp:nvSpPr>
      <dsp:spPr>
        <a:xfrm>
          <a:off x="0" y="3972737"/>
          <a:ext cx="1814781" cy="5680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45720" rIns="128016" bIns="45720" numCol="1" spcCol="1270" anchor="ctr" anchorCtr="0">
          <a:noAutofit/>
        </a:bodyPr>
        <a:lstStyle/>
        <a:p>
          <a:pPr marL="0" lvl="0" indent="0" algn="r" defTabSz="800100">
            <a:lnSpc>
              <a:spcPct val="90000"/>
            </a:lnSpc>
            <a:spcBef>
              <a:spcPct val="0"/>
            </a:spcBef>
            <a:spcAft>
              <a:spcPct val="35000"/>
            </a:spcAft>
            <a:buNone/>
          </a:pPr>
          <a:r>
            <a:rPr lang="en-US" sz="1800" kern="1200" baseline="0" dirty="0">
              <a:solidFill>
                <a:srgbClr val="264653"/>
              </a:solidFill>
            </a:rPr>
            <a:t>4. Regional Strategies</a:t>
          </a:r>
          <a:endParaRPr lang="en-US" sz="1800" kern="1200" dirty="0">
            <a:solidFill>
              <a:srgbClr val="264653"/>
            </a:solidFill>
          </a:endParaRPr>
        </a:p>
      </dsp:txBody>
      <dsp:txXfrm>
        <a:off x="0" y="3972737"/>
        <a:ext cx="1814781" cy="568012"/>
      </dsp:txXfrm>
    </dsp:sp>
    <dsp:sp modelId="{6C052662-8A0B-454A-9465-0E5FE3261FE5}">
      <dsp:nvSpPr>
        <dsp:cNvPr id="0" name=""/>
        <dsp:cNvSpPr/>
      </dsp:nvSpPr>
      <dsp:spPr>
        <a:xfrm>
          <a:off x="1925044" y="3982293"/>
          <a:ext cx="568674" cy="585762"/>
        </a:xfrm>
        <a:prstGeom prst="leftBrace">
          <a:avLst>
            <a:gd name="adj1" fmla="val 35000"/>
            <a:gd name="adj2" fmla="val 50000"/>
          </a:avLst>
        </a:prstGeom>
        <a:noFill/>
        <a:ln w="34925" cap="flat" cmpd="sng" algn="in">
          <a:solidFill>
            <a:schemeClr val="accent5">
              <a:lumMod val="50000"/>
            </a:schemeClr>
          </a:solidFill>
          <a:prstDash val="solid"/>
        </a:ln>
        <a:effectLst>
          <a:glow rad="63500">
            <a:schemeClr val="accent2">
              <a:satMod val="175000"/>
              <a:alpha val="40000"/>
            </a:schemeClr>
          </a:glow>
        </a:effectLst>
      </dsp:spPr>
      <dsp:style>
        <a:lnRef idx="2">
          <a:scrgbClr r="0" g="0" b="0"/>
        </a:lnRef>
        <a:fillRef idx="0">
          <a:scrgbClr r="0" g="0" b="0"/>
        </a:fillRef>
        <a:effectRef idx="0">
          <a:scrgbClr r="0" g="0" b="0"/>
        </a:effectRef>
        <a:fontRef idx="minor"/>
      </dsp:style>
    </dsp:sp>
    <dsp:sp modelId="{5BA0FF6C-8E90-43DC-BD9F-AC249230A56F}">
      <dsp:nvSpPr>
        <dsp:cNvPr id="0" name=""/>
        <dsp:cNvSpPr/>
      </dsp:nvSpPr>
      <dsp:spPr>
        <a:xfrm>
          <a:off x="2721188" y="3859383"/>
          <a:ext cx="8553152" cy="831584"/>
        </a:xfrm>
        <a:prstGeom prst="rect">
          <a:avLst/>
        </a:prstGeom>
        <a:solidFill>
          <a:schemeClr val="accent5">
            <a:lumMod val="50000"/>
          </a:schemeClr>
        </a:solidFill>
        <a:ln w="12700" cap="flat" cmpd="sng" algn="in">
          <a:solidFill>
            <a:srgbClr val="FFC0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171450" lvl="1" indent="-171450" algn="l" defTabSz="755650">
            <a:lnSpc>
              <a:spcPct val="90000"/>
            </a:lnSpc>
            <a:spcBef>
              <a:spcPct val="0"/>
            </a:spcBef>
            <a:spcAft>
              <a:spcPct val="15000"/>
            </a:spcAft>
            <a:buChar char="•"/>
          </a:pPr>
          <a:r>
            <a:rPr lang="en-US" sz="1700" b="0" i="0" kern="1200" baseline="0">
              <a:solidFill>
                <a:srgbClr val="FFC000"/>
              </a:solidFill>
            </a:rPr>
            <a:t>Investigate reasons for higher return rates in states like South Carolina, Georgia, and Florida; tailor solutions based on regional customer behavior.</a:t>
          </a:r>
          <a:endParaRPr lang="en-US" sz="1700" b="0" i="0" kern="1200">
            <a:solidFill>
              <a:srgbClr val="FFC000"/>
            </a:solidFill>
          </a:endParaRPr>
        </a:p>
      </dsp:txBody>
      <dsp:txXfrm>
        <a:off x="2721188" y="3859383"/>
        <a:ext cx="8553152" cy="831584"/>
      </dsp:txXfrm>
    </dsp:sp>
    <dsp:sp modelId="{7EC30D0A-2CF8-49A0-9795-C39A6FCDD4EB}">
      <dsp:nvSpPr>
        <dsp:cNvPr id="0" name=""/>
        <dsp:cNvSpPr/>
      </dsp:nvSpPr>
      <dsp:spPr>
        <a:xfrm>
          <a:off x="0" y="4865521"/>
          <a:ext cx="1814781" cy="5680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45720" rIns="128016" bIns="45720" numCol="1" spcCol="1270" anchor="ctr" anchorCtr="0">
          <a:noAutofit/>
        </a:bodyPr>
        <a:lstStyle/>
        <a:p>
          <a:pPr marL="0" lvl="0" indent="0" algn="r" defTabSz="800100">
            <a:lnSpc>
              <a:spcPct val="90000"/>
            </a:lnSpc>
            <a:spcBef>
              <a:spcPct val="0"/>
            </a:spcBef>
            <a:spcAft>
              <a:spcPct val="35000"/>
            </a:spcAft>
            <a:buNone/>
          </a:pPr>
          <a:r>
            <a:rPr lang="en-US" sz="1800" kern="1200" baseline="0" dirty="0">
              <a:solidFill>
                <a:srgbClr val="264653"/>
              </a:solidFill>
            </a:rPr>
            <a:t>5. Seasonal Return Trend</a:t>
          </a:r>
          <a:endParaRPr lang="en-US" sz="1800" kern="1200" dirty="0">
            <a:solidFill>
              <a:srgbClr val="264653"/>
            </a:solidFill>
          </a:endParaRPr>
        </a:p>
      </dsp:txBody>
      <dsp:txXfrm>
        <a:off x="0" y="4865521"/>
        <a:ext cx="1814781" cy="568012"/>
      </dsp:txXfrm>
    </dsp:sp>
    <dsp:sp modelId="{1967FC88-D179-49BB-B813-1898DE879270}">
      <dsp:nvSpPr>
        <dsp:cNvPr id="0" name=""/>
        <dsp:cNvSpPr/>
      </dsp:nvSpPr>
      <dsp:spPr>
        <a:xfrm>
          <a:off x="1925044" y="4875078"/>
          <a:ext cx="568674" cy="585762"/>
        </a:xfrm>
        <a:prstGeom prst="leftBrace">
          <a:avLst>
            <a:gd name="adj1" fmla="val 35000"/>
            <a:gd name="adj2" fmla="val 50000"/>
          </a:avLst>
        </a:prstGeom>
        <a:noFill/>
        <a:ln w="34925" cap="flat" cmpd="sng" algn="in">
          <a:solidFill>
            <a:schemeClr val="accent5">
              <a:lumMod val="50000"/>
            </a:schemeClr>
          </a:solidFill>
          <a:prstDash val="solid"/>
        </a:ln>
        <a:effectLst>
          <a:glow rad="63500">
            <a:schemeClr val="accent2">
              <a:satMod val="175000"/>
              <a:alpha val="40000"/>
            </a:schemeClr>
          </a:glow>
        </a:effectLst>
      </dsp:spPr>
      <dsp:style>
        <a:lnRef idx="2">
          <a:scrgbClr r="0" g="0" b="0"/>
        </a:lnRef>
        <a:fillRef idx="0">
          <a:scrgbClr r="0" g="0" b="0"/>
        </a:fillRef>
        <a:effectRef idx="0">
          <a:scrgbClr r="0" g="0" b="0"/>
        </a:effectRef>
        <a:fontRef idx="minor"/>
      </dsp:style>
    </dsp:sp>
    <dsp:sp modelId="{7DF34874-4383-4BCA-B6A6-1CD5A1EA4CB4}">
      <dsp:nvSpPr>
        <dsp:cNvPr id="0" name=""/>
        <dsp:cNvSpPr/>
      </dsp:nvSpPr>
      <dsp:spPr>
        <a:xfrm>
          <a:off x="2721188" y="4752167"/>
          <a:ext cx="8553152" cy="831584"/>
        </a:xfrm>
        <a:prstGeom prst="rect">
          <a:avLst/>
        </a:prstGeom>
        <a:solidFill>
          <a:schemeClr val="accent5">
            <a:lumMod val="50000"/>
          </a:schemeClr>
        </a:solidFill>
        <a:ln w="12700" cap="flat" cmpd="sng" algn="in">
          <a:solidFill>
            <a:srgbClr val="FFC0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171450" lvl="1" indent="-171450" algn="l" defTabSz="755650">
            <a:lnSpc>
              <a:spcPct val="90000"/>
            </a:lnSpc>
            <a:spcBef>
              <a:spcPct val="0"/>
            </a:spcBef>
            <a:spcAft>
              <a:spcPct val="15000"/>
            </a:spcAft>
            <a:buChar char="•"/>
          </a:pPr>
          <a:r>
            <a:rPr lang="en-US" sz="1700" b="0" i="0" kern="1200" baseline="0">
              <a:solidFill>
                <a:srgbClr val="FFC000"/>
              </a:solidFill>
            </a:rPr>
            <a:t>Align marketing and inventory management strategies to anticipate and address the seasonal peak in returns during certain months.</a:t>
          </a:r>
          <a:endParaRPr lang="en-US" sz="1700" b="0" i="0" kern="1200">
            <a:solidFill>
              <a:srgbClr val="FFC000"/>
            </a:solidFill>
          </a:endParaRPr>
        </a:p>
      </dsp:txBody>
      <dsp:txXfrm>
        <a:off x="2721188" y="4752167"/>
        <a:ext cx="8553152" cy="831584"/>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44EF8A2-A7D4-4FAF-BBF9-A94758E445F8}">
      <dsp:nvSpPr>
        <dsp:cNvPr id="0" name=""/>
        <dsp:cNvSpPr/>
      </dsp:nvSpPr>
      <dsp:spPr>
        <a:xfrm rot="10800000">
          <a:off x="-2" y="0"/>
          <a:ext cx="11506203" cy="989632"/>
        </a:xfrm>
        <a:prstGeom prst="homePlate">
          <a:avLst/>
        </a:prstGeom>
        <a:solidFill>
          <a:schemeClr val="accent5">
            <a:lumMod val="50000"/>
          </a:schemeClr>
        </a:solidFill>
        <a:ln w="19050" cap="flat" cmpd="sng" algn="in">
          <a:solidFill>
            <a:srgbClr val="FFC0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6400" tIns="228600" rIns="426720" bIns="228600" numCol="1" spcCol="1270" anchor="ctr" anchorCtr="0">
          <a:noAutofit/>
        </a:bodyPr>
        <a:lstStyle/>
        <a:p>
          <a:pPr marL="0" lvl="0" indent="0" algn="ctr" defTabSz="2667000">
            <a:lnSpc>
              <a:spcPct val="90000"/>
            </a:lnSpc>
            <a:spcBef>
              <a:spcPct val="0"/>
            </a:spcBef>
            <a:spcAft>
              <a:spcPct val="35000"/>
            </a:spcAft>
            <a:buNone/>
          </a:pPr>
          <a:r>
            <a:rPr lang="en-US" sz="6000" b="1" kern="1200" baseline="0" dirty="0">
              <a:solidFill>
                <a:srgbClr val="FFC000"/>
              </a:solidFill>
            </a:rPr>
            <a:t>RECOMMENDATIONS</a:t>
          </a:r>
          <a:endParaRPr lang="en-US" sz="6000" b="1" kern="1200" dirty="0">
            <a:solidFill>
              <a:schemeClr val="bg1">
                <a:lumMod val="95000"/>
              </a:schemeClr>
            </a:solidFill>
          </a:endParaRPr>
        </a:p>
      </dsp:txBody>
      <dsp:txXfrm rot="10800000">
        <a:off x="247406" y="0"/>
        <a:ext cx="11258795" cy="989632"/>
      </dsp:txXfrm>
    </dsp:sp>
    <dsp:sp modelId="{97C43C9A-B811-4B65-BC57-7B318CF85A4D}">
      <dsp:nvSpPr>
        <dsp:cNvPr id="0" name=""/>
        <dsp:cNvSpPr/>
      </dsp:nvSpPr>
      <dsp:spPr>
        <a:xfrm>
          <a:off x="0" y="0"/>
          <a:ext cx="989632" cy="989632"/>
        </a:xfrm>
        <a:prstGeom prst="ellipse">
          <a:avLst/>
        </a:prstGeom>
        <a:blipFill>
          <a:blip xmlns:r="http://schemas.openxmlformats.org/officeDocument/2006/relationships" r:embed="rId1">
            <a:duotone>
              <a:prstClr val="black"/>
              <a:schemeClr val="accent5">
                <a:tint val="45000"/>
                <a:satMod val="400000"/>
              </a:schemeClr>
            </a:duotone>
          </a:blip>
          <a:srcRect/>
          <a:stretch>
            <a:fillRect t="-6000" b="-6000"/>
          </a:stretch>
        </a:blipFill>
        <a:ln w="19050" cap="flat" cmpd="sng" algn="in">
          <a:solidFill>
            <a:srgbClr val="FFC000"/>
          </a:solidFill>
          <a:prstDash val="solid"/>
        </a:ln>
        <a:effectLst/>
      </dsp:spPr>
      <dsp:style>
        <a:lnRef idx="2">
          <a:scrgbClr r="0" g="0" b="0"/>
        </a:lnRef>
        <a:fillRef idx="1">
          <a:scrgbClr r="0" g="0" b="0"/>
        </a:fillRef>
        <a:effectRef idx="0">
          <a:scrgbClr r="0" g="0" b="0"/>
        </a:effectRef>
        <a:fontRef idx="minor"/>
      </dsp:style>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E220BD-DC83-4F32-A406-45C5F8F97FF9}">
      <dsp:nvSpPr>
        <dsp:cNvPr id="0" name=""/>
        <dsp:cNvSpPr/>
      </dsp:nvSpPr>
      <dsp:spPr>
        <a:xfrm>
          <a:off x="0" y="5745016"/>
          <a:ext cx="11413786" cy="0"/>
        </a:xfrm>
        <a:prstGeom prst="line">
          <a:avLst/>
        </a:prstGeom>
        <a:noFill/>
        <a:ln w="34925" cap="flat" cmpd="sng" algn="in">
          <a:solidFill>
            <a:srgbClr val="FFC000"/>
          </a:solidFill>
          <a:prstDash val="solid"/>
        </a:ln>
        <a:effectLst/>
      </dsp:spPr>
      <dsp:style>
        <a:lnRef idx="2">
          <a:scrgbClr r="0" g="0" b="0"/>
        </a:lnRef>
        <a:fillRef idx="0">
          <a:scrgbClr r="0" g="0" b="0"/>
        </a:fillRef>
        <a:effectRef idx="0">
          <a:scrgbClr r="0" g="0" b="0"/>
        </a:effectRef>
        <a:fontRef idx="minor"/>
      </dsp:style>
    </dsp:sp>
    <dsp:sp modelId="{6E00ED56-1BEA-4190-8CD3-E18256790C84}">
      <dsp:nvSpPr>
        <dsp:cNvPr id="0" name=""/>
        <dsp:cNvSpPr/>
      </dsp:nvSpPr>
      <dsp:spPr>
        <a:xfrm>
          <a:off x="0" y="4585778"/>
          <a:ext cx="11413786" cy="0"/>
        </a:xfrm>
        <a:prstGeom prst="line">
          <a:avLst/>
        </a:prstGeom>
        <a:noFill/>
        <a:ln w="34925" cap="flat" cmpd="sng" algn="in">
          <a:solidFill>
            <a:srgbClr val="FFC000"/>
          </a:solidFill>
          <a:prstDash val="solid"/>
        </a:ln>
        <a:effectLst/>
      </dsp:spPr>
      <dsp:style>
        <a:lnRef idx="2">
          <a:scrgbClr r="0" g="0" b="0"/>
        </a:lnRef>
        <a:fillRef idx="0">
          <a:scrgbClr r="0" g="0" b="0"/>
        </a:fillRef>
        <a:effectRef idx="0">
          <a:scrgbClr r="0" g="0" b="0"/>
        </a:effectRef>
        <a:fontRef idx="minor"/>
      </dsp:style>
    </dsp:sp>
    <dsp:sp modelId="{70BD61B9-72DB-453A-8F59-774F23132C30}">
      <dsp:nvSpPr>
        <dsp:cNvPr id="0" name=""/>
        <dsp:cNvSpPr/>
      </dsp:nvSpPr>
      <dsp:spPr>
        <a:xfrm>
          <a:off x="0" y="3426540"/>
          <a:ext cx="11413786" cy="0"/>
        </a:xfrm>
        <a:prstGeom prst="line">
          <a:avLst/>
        </a:prstGeom>
        <a:noFill/>
        <a:ln w="34925" cap="flat" cmpd="sng" algn="in">
          <a:solidFill>
            <a:srgbClr val="FFC000"/>
          </a:solidFill>
          <a:prstDash val="solid"/>
        </a:ln>
        <a:effectLst/>
      </dsp:spPr>
      <dsp:style>
        <a:lnRef idx="2">
          <a:scrgbClr r="0" g="0" b="0"/>
        </a:lnRef>
        <a:fillRef idx="0">
          <a:scrgbClr r="0" g="0" b="0"/>
        </a:fillRef>
        <a:effectRef idx="0">
          <a:scrgbClr r="0" g="0" b="0"/>
        </a:effectRef>
        <a:fontRef idx="minor"/>
      </dsp:style>
    </dsp:sp>
    <dsp:sp modelId="{120EA1DD-21B1-442D-9A6D-17FB22B50A52}">
      <dsp:nvSpPr>
        <dsp:cNvPr id="0" name=""/>
        <dsp:cNvSpPr/>
      </dsp:nvSpPr>
      <dsp:spPr>
        <a:xfrm>
          <a:off x="0" y="2267303"/>
          <a:ext cx="11413786" cy="0"/>
        </a:xfrm>
        <a:prstGeom prst="line">
          <a:avLst/>
        </a:prstGeom>
        <a:noFill/>
        <a:ln w="34925" cap="flat" cmpd="sng" algn="in">
          <a:solidFill>
            <a:srgbClr val="FFC000"/>
          </a:solidFill>
          <a:prstDash val="solid"/>
        </a:ln>
        <a:effectLst/>
      </dsp:spPr>
      <dsp:style>
        <a:lnRef idx="2">
          <a:scrgbClr r="0" g="0" b="0"/>
        </a:lnRef>
        <a:fillRef idx="0">
          <a:scrgbClr r="0" g="0" b="0"/>
        </a:fillRef>
        <a:effectRef idx="0">
          <a:scrgbClr r="0" g="0" b="0"/>
        </a:effectRef>
        <a:fontRef idx="minor"/>
      </dsp:style>
    </dsp:sp>
    <dsp:sp modelId="{D3FC83B6-5513-4809-96EB-69FA3CB3DE90}">
      <dsp:nvSpPr>
        <dsp:cNvPr id="0" name=""/>
        <dsp:cNvSpPr/>
      </dsp:nvSpPr>
      <dsp:spPr>
        <a:xfrm>
          <a:off x="0" y="1108065"/>
          <a:ext cx="11413786" cy="0"/>
        </a:xfrm>
        <a:prstGeom prst="line">
          <a:avLst/>
        </a:prstGeom>
        <a:noFill/>
        <a:ln w="34925" cap="flat" cmpd="sng" algn="in">
          <a:solidFill>
            <a:srgbClr val="FFC000"/>
          </a:solidFill>
          <a:prstDash val="solid"/>
        </a:ln>
        <a:effectLst/>
      </dsp:spPr>
      <dsp:style>
        <a:lnRef idx="2">
          <a:scrgbClr r="0" g="0" b="0"/>
        </a:lnRef>
        <a:fillRef idx="0">
          <a:scrgbClr r="0" g="0" b="0"/>
        </a:fillRef>
        <a:effectRef idx="0">
          <a:scrgbClr r="0" g="0" b="0"/>
        </a:effectRef>
        <a:fontRef idx="minor"/>
      </dsp:style>
    </dsp:sp>
    <dsp:sp modelId="{516208D1-BFF5-4434-B082-73F8980EEF03}">
      <dsp:nvSpPr>
        <dsp:cNvPr id="0" name=""/>
        <dsp:cNvSpPr/>
      </dsp:nvSpPr>
      <dsp:spPr>
        <a:xfrm>
          <a:off x="2967584" y="4029"/>
          <a:ext cx="8446202" cy="1104035"/>
        </a:xfrm>
        <a:prstGeom prst="rect">
          <a:avLst/>
        </a:prstGeom>
        <a:noFill/>
        <a:ln w="19050">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b" anchorCtr="0">
          <a:noAutofit/>
        </a:bodyPr>
        <a:lstStyle/>
        <a:p>
          <a:pPr marL="0" lvl="0" indent="0" algn="l" defTabSz="889000">
            <a:lnSpc>
              <a:spcPct val="90000"/>
            </a:lnSpc>
            <a:spcBef>
              <a:spcPct val="0"/>
            </a:spcBef>
            <a:spcAft>
              <a:spcPct val="35000"/>
            </a:spcAft>
            <a:buNone/>
          </a:pPr>
          <a:r>
            <a:rPr lang="en-US" sz="2000" i="0" kern="1200" baseline="0" dirty="0">
              <a:solidFill>
                <a:srgbClr val="264653"/>
              </a:solidFill>
            </a:rPr>
            <a:t>Allocate resources based on the effectiveness of customer acquisition channels, focusing on optimizing the ROI of advertising efforts.</a:t>
          </a:r>
          <a:endParaRPr lang="en-US" sz="2000" i="0" kern="1200" dirty="0">
            <a:solidFill>
              <a:srgbClr val="264653"/>
            </a:solidFill>
          </a:endParaRPr>
        </a:p>
      </dsp:txBody>
      <dsp:txXfrm>
        <a:off x="2967584" y="4029"/>
        <a:ext cx="8446202" cy="1104035"/>
      </dsp:txXfrm>
    </dsp:sp>
    <dsp:sp modelId="{9B9EE176-3325-47E7-946B-5046DB807156}">
      <dsp:nvSpPr>
        <dsp:cNvPr id="0" name=""/>
        <dsp:cNvSpPr/>
      </dsp:nvSpPr>
      <dsp:spPr>
        <a:xfrm>
          <a:off x="0" y="4029"/>
          <a:ext cx="2967584" cy="1104035"/>
        </a:xfrm>
        <a:prstGeom prst="round2SameRect">
          <a:avLst>
            <a:gd name="adj1" fmla="val 16670"/>
            <a:gd name="adj2" fmla="val 0"/>
          </a:avLst>
        </a:prstGeom>
        <a:solidFill>
          <a:schemeClr val="accent5">
            <a:lumMod val="50000"/>
          </a:schemeClr>
        </a:solidFill>
        <a:ln w="12700" cap="flat" cmpd="sng" algn="in">
          <a:solidFill>
            <a:srgbClr val="FFC0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1066800">
            <a:lnSpc>
              <a:spcPct val="90000"/>
            </a:lnSpc>
            <a:spcBef>
              <a:spcPct val="0"/>
            </a:spcBef>
            <a:spcAft>
              <a:spcPct val="35000"/>
            </a:spcAft>
            <a:buNone/>
          </a:pPr>
          <a:r>
            <a:rPr lang="en-US" sz="2400" b="1" kern="1200" baseline="0" dirty="0">
              <a:solidFill>
                <a:srgbClr val="FFC000"/>
              </a:solidFill>
            </a:rPr>
            <a:t>6. Customer Acquisition Channels</a:t>
          </a:r>
          <a:endParaRPr lang="en-US" sz="2400" b="1" kern="1200" dirty="0">
            <a:solidFill>
              <a:srgbClr val="FFC000"/>
            </a:solidFill>
          </a:endParaRPr>
        </a:p>
      </dsp:txBody>
      <dsp:txXfrm>
        <a:off x="53904" y="57933"/>
        <a:ext cx="2859776" cy="1050131"/>
      </dsp:txXfrm>
    </dsp:sp>
    <dsp:sp modelId="{2BE96F4E-7635-40D8-9EB2-1B8662E9AA71}">
      <dsp:nvSpPr>
        <dsp:cNvPr id="0" name=""/>
        <dsp:cNvSpPr/>
      </dsp:nvSpPr>
      <dsp:spPr>
        <a:xfrm>
          <a:off x="2967584" y="1163267"/>
          <a:ext cx="8446202" cy="1104035"/>
        </a:xfrm>
        <a:prstGeom prst="rect">
          <a:avLst/>
        </a:prstGeom>
        <a:noFill/>
        <a:ln w="19050">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b" anchorCtr="0">
          <a:noAutofit/>
        </a:bodyPr>
        <a:lstStyle/>
        <a:p>
          <a:pPr marL="0" lvl="0" indent="0" algn="l" defTabSz="889000">
            <a:lnSpc>
              <a:spcPct val="90000"/>
            </a:lnSpc>
            <a:spcBef>
              <a:spcPct val="0"/>
            </a:spcBef>
            <a:spcAft>
              <a:spcPct val="35000"/>
            </a:spcAft>
            <a:buNone/>
          </a:pPr>
          <a:r>
            <a:rPr lang="en-US" sz="2000" i="0" kern="1200" baseline="0" dirty="0">
              <a:solidFill>
                <a:srgbClr val="264653"/>
              </a:solidFill>
            </a:rPr>
            <a:t>Devote efforts to improve "Low" and "Very Low" satisfaction segments, addressing their concerns to reduce returns and enhance loyalty.</a:t>
          </a:r>
          <a:endParaRPr lang="en-US" sz="2000" i="0" kern="1200" dirty="0">
            <a:solidFill>
              <a:srgbClr val="264653"/>
            </a:solidFill>
          </a:endParaRPr>
        </a:p>
      </dsp:txBody>
      <dsp:txXfrm>
        <a:off x="2967584" y="1163267"/>
        <a:ext cx="8446202" cy="1104035"/>
      </dsp:txXfrm>
    </dsp:sp>
    <dsp:sp modelId="{4150FEFC-E65E-44DA-A113-05E38D09372E}">
      <dsp:nvSpPr>
        <dsp:cNvPr id="0" name=""/>
        <dsp:cNvSpPr/>
      </dsp:nvSpPr>
      <dsp:spPr>
        <a:xfrm>
          <a:off x="0" y="1163267"/>
          <a:ext cx="2967584" cy="1104035"/>
        </a:xfrm>
        <a:prstGeom prst="round2SameRect">
          <a:avLst>
            <a:gd name="adj1" fmla="val 16670"/>
            <a:gd name="adj2" fmla="val 0"/>
          </a:avLst>
        </a:prstGeom>
        <a:solidFill>
          <a:schemeClr val="accent5">
            <a:lumMod val="50000"/>
          </a:schemeClr>
        </a:solidFill>
        <a:ln w="12700" cap="flat" cmpd="sng" algn="in">
          <a:solidFill>
            <a:srgbClr val="FFC0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1066800">
            <a:lnSpc>
              <a:spcPct val="90000"/>
            </a:lnSpc>
            <a:spcBef>
              <a:spcPct val="0"/>
            </a:spcBef>
            <a:spcAft>
              <a:spcPct val="35000"/>
            </a:spcAft>
            <a:buNone/>
          </a:pPr>
          <a:r>
            <a:rPr lang="en-US" sz="2400" b="1" kern="1200" baseline="0" dirty="0">
              <a:solidFill>
                <a:srgbClr val="FFC000"/>
              </a:solidFill>
            </a:rPr>
            <a:t>7. Customer Satisfaction Enhancement</a:t>
          </a:r>
          <a:endParaRPr lang="en-US" sz="2400" b="1" kern="1200" dirty="0">
            <a:solidFill>
              <a:srgbClr val="FFC000"/>
            </a:solidFill>
          </a:endParaRPr>
        </a:p>
      </dsp:txBody>
      <dsp:txXfrm>
        <a:off x="53904" y="1217171"/>
        <a:ext cx="2859776" cy="1050131"/>
      </dsp:txXfrm>
    </dsp:sp>
    <dsp:sp modelId="{F3B5647E-3123-4D96-BB4F-89A306828D7D}">
      <dsp:nvSpPr>
        <dsp:cNvPr id="0" name=""/>
        <dsp:cNvSpPr/>
      </dsp:nvSpPr>
      <dsp:spPr>
        <a:xfrm>
          <a:off x="2967584" y="2322505"/>
          <a:ext cx="8446202" cy="1104035"/>
        </a:xfrm>
        <a:prstGeom prst="rect">
          <a:avLst/>
        </a:prstGeom>
        <a:noFill/>
        <a:ln w="19050">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b" anchorCtr="0">
          <a:noAutofit/>
        </a:bodyPr>
        <a:lstStyle/>
        <a:p>
          <a:pPr marL="0" lvl="0" indent="0" algn="l" defTabSz="889000">
            <a:lnSpc>
              <a:spcPct val="90000"/>
            </a:lnSpc>
            <a:spcBef>
              <a:spcPct val="0"/>
            </a:spcBef>
            <a:spcAft>
              <a:spcPct val="35000"/>
            </a:spcAft>
            <a:buNone/>
          </a:pPr>
          <a:r>
            <a:rPr lang="en-US" sz="2000" i="0" kern="1200" baseline="0">
              <a:solidFill>
                <a:srgbClr val="264653"/>
              </a:solidFill>
            </a:rPr>
            <a:t>Develop a sustainable strategy to maintain a 5% or lower return rate, leveraging ongoing data analysis and customer feedback.</a:t>
          </a:r>
          <a:endParaRPr lang="en-US" sz="2000" i="0" kern="1200">
            <a:solidFill>
              <a:srgbClr val="264653"/>
            </a:solidFill>
          </a:endParaRPr>
        </a:p>
      </dsp:txBody>
      <dsp:txXfrm>
        <a:off x="2967584" y="2322505"/>
        <a:ext cx="8446202" cy="1104035"/>
      </dsp:txXfrm>
    </dsp:sp>
    <dsp:sp modelId="{0C65BC6D-95E6-489C-A5B6-809235D8EA94}">
      <dsp:nvSpPr>
        <dsp:cNvPr id="0" name=""/>
        <dsp:cNvSpPr/>
      </dsp:nvSpPr>
      <dsp:spPr>
        <a:xfrm>
          <a:off x="0" y="2322505"/>
          <a:ext cx="2967584" cy="1104035"/>
        </a:xfrm>
        <a:prstGeom prst="round2SameRect">
          <a:avLst>
            <a:gd name="adj1" fmla="val 16670"/>
            <a:gd name="adj2" fmla="val 0"/>
          </a:avLst>
        </a:prstGeom>
        <a:solidFill>
          <a:schemeClr val="accent5">
            <a:lumMod val="50000"/>
          </a:schemeClr>
        </a:solidFill>
        <a:ln w="12700" cap="flat" cmpd="sng" algn="in">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1066800">
            <a:lnSpc>
              <a:spcPct val="90000"/>
            </a:lnSpc>
            <a:spcBef>
              <a:spcPct val="0"/>
            </a:spcBef>
            <a:spcAft>
              <a:spcPct val="35000"/>
            </a:spcAft>
            <a:buNone/>
          </a:pPr>
          <a:r>
            <a:rPr lang="en-US" sz="2400" b="1" kern="1200" baseline="0" dirty="0">
              <a:solidFill>
                <a:srgbClr val="FFC000"/>
              </a:solidFill>
            </a:rPr>
            <a:t>8. Long-term Strategy</a:t>
          </a:r>
          <a:endParaRPr lang="en-US" sz="2400" b="1" kern="1200" dirty="0">
            <a:solidFill>
              <a:srgbClr val="FFC000"/>
            </a:solidFill>
          </a:endParaRPr>
        </a:p>
      </dsp:txBody>
      <dsp:txXfrm>
        <a:off x="53904" y="2376409"/>
        <a:ext cx="2859776" cy="1050131"/>
      </dsp:txXfrm>
    </dsp:sp>
    <dsp:sp modelId="{A945BAB1-B1A8-4477-886F-2D7A4D0A44E4}">
      <dsp:nvSpPr>
        <dsp:cNvPr id="0" name=""/>
        <dsp:cNvSpPr/>
      </dsp:nvSpPr>
      <dsp:spPr>
        <a:xfrm>
          <a:off x="2967584" y="3481742"/>
          <a:ext cx="8446202" cy="1104035"/>
        </a:xfrm>
        <a:prstGeom prst="rect">
          <a:avLst/>
        </a:prstGeom>
        <a:noFill/>
        <a:ln w="19050">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b" anchorCtr="0">
          <a:noAutofit/>
        </a:bodyPr>
        <a:lstStyle/>
        <a:p>
          <a:pPr marL="0" lvl="0" indent="0" algn="l" defTabSz="889000">
            <a:lnSpc>
              <a:spcPct val="90000"/>
            </a:lnSpc>
            <a:spcBef>
              <a:spcPct val="0"/>
            </a:spcBef>
            <a:spcAft>
              <a:spcPct val="35000"/>
            </a:spcAft>
            <a:buNone/>
          </a:pPr>
          <a:r>
            <a:rPr lang="en-US" sz="2000" i="0" kern="1200" baseline="0">
              <a:solidFill>
                <a:srgbClr val="264653"/>
              </a:solidFill>
            </a:rPr>
            <a:t>Foster collaboration between support agents, delivery teams, and management to holistically address return-related challenges.</a:t>
          </a:r>
          <a:endParaRPr lang="en-US" sz="2000" i="0" kern="1200">
            <a:solidFill>
              <a:srgbClr val="264653"/>
            </a:solidFill>
          </a:endParaRPr>
        </a:p>
      </dsp:txBody>
      <dsp:txXfrm>
        <a:off x="2967584" y="3481742"/>
        <a:ext cx="8446202" cy="1104035"/>
      </dsp:txXfrm>
    </dsp:sp>
    <dsp:sp modelId="{FF07C634-A6EE-4E12-9022-A9BBB6CFC5EE}">
      <dsp:nvSpPr>
        <dsp:cNvPr id="0" name=""/>
        <dsp:cNvSpPr/>
      </dsp:nvSpPr>
      <dsp:spPr>
        <a:xfrm>
          <a:off x="0" y="3481742"/>
          <a:ext cx="2967584" cy="1104035"/>
        </a:xfrm>
        <a:prstGeom prst="round2SameRect">
          <a:avLst>
            <a:gd name="adj1" fmla="val 16670"/>
            <a:gd name="adj2" fmla="val 0"/>
          </a:avLst>
        </a:prstGeom>
        <a:solidFill>
          <a:schemeClr val="accent5">
            <a:lumMod val="50000"/>
          </a:schemeClr>
        </a:solidFill>
        <a:ln w="12700" cap="flat" cmpd="sng" algn="in">
          <a:solidFill>
            <a:srgbClr val="FFC0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1066800">
            <a:lnSpc>
              <a:spcPct val="90000"/>
            </a:lnSpc>
            <a:spcBef>
              <a:spcPct val="0"/>
            </a:spcBef>
            <a:spcAft>
              <a:spcPct val="35000"/>
            </a:spcAft>
            <a:buNone/>
          </a:pPr>
          <a:r>
            <a:rPr lang="en-US" sz="2400" b="1" kern="1200" baseline="0" dirty="0">
              <a:solidFill>
                <a:srgbClr val="FFC000"/>
              </a:solidFill>
            </a:rPr>
            <a:t>9. Cross-functional Collaboration</a:t>
          </a:r>
          <a:endParaRPr lang="en-US" sz="2400" b="1" kern="1200" dirty="0">
            <a:solidFill>
              <a:srgbClr val="FFC000"/>
            </a:solidFill>
          </a:endParaRPr>
        </a:p>
      </dsp:txBody>
      <dsp:txXfrm>
        <a:off x="53904" y="3535646"/>
        <a:ext cx="2859776" cy="1050131"/>
      </dsp:txXfrm>
    </dsp:sp>
    <dsp:sp modelId="{0014033E-C45F-42BB-BD7C-947EA573E3A8}">
      <dsp:nvSpPr>
        <dsp:cNvPr id="0" name=""/>
        <dsp:cNvSpPr/>
      </dsp:nvSpPr>
      <dsp:spPr>
        <a:xfrm>
          <a:off x="2967584" y="4640980"/>
          <a:ext cx="8446202" cy="1104035"/>
        </a:xfrm>
        <a:prstGeom prst="rect">
          <a:avLst/>
        </a:prstGeom>
        <a:noFill/>
        <a:ln w="19050">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b" anchorCtr="0">
          <a:noAutofit/>
        </a:bodyPr>
        <a:lstStyle/>
        <a:p>
          <a:pPr marL="0" lvl="0" indent="0" algn="l" defTabSz="889000">
            <a:lnSpc>
              <a:spcPct val="90000"/>
            </a:lnSpc>
            <a:spcBef>
              <a:spcPct val="0"/>
            </a:spcBef>
            <a:spcAft>
              <a:spcPct val="35000"/>
            </a:spcAft>
            <a:buNone/>
          </a:pPr>
          <a:r>
            <a:rPr lang="en-US" sz="2000" i="0" kern="1200" baseline="0">
              <a:solidFill>
                <a:srgbClr val="264653"/>
              </a:solidFill>
            </a:rPr>
            <a:t>Establish a system to monitor the progress of return rate improvements and adapt strategies based on evolving trends.</a:t>
          </a:r>
          <a:endParaRPr lang="en-US" sz="2000" i="0" kern="1200">
            <a:solidFill>
              <a:srgbClr val="264653"/>
            </a:solidFill>
          </a:endParaRPr>
        </a:p>
      </dsp:txBody>
      <dsp:txXfrm>
        <a:off x="2967584" y="4640980"/>
        <a:ext cx="8446202" cy="1104035"/>
      </dsp:txXfrm>
    </dsp:sp>
    <dsp:sp modelId="{1F1C6E62-ADCA-428E-9DDC-BF9990A7FF9E}">
      <dsp:nvSpPr>
        <dsp:cNvPr id="0" name=""/>
        <dsp:cNvSpPr/>
      </dsp:nvSpPr>
      <dsp:spPr>
        <a:xfrm>
          <a:off x="0" y="4640980"/>
          <a:ext cx="2967584" cy="1104035"/>
        </a:xfrm>
        <a:prstGeom prst="round2SameRect">
          <a:avLst>
            <a:gd name="adj1" fmla="val 16670"/>
            <a:gd name="adj2" fmla="val 0"/>
          </a:avLst>
        </a:prstGeom>
        <a:solidFill>
          <a:schemeClr val="accent5">
            <a:lumMod val="50000"/>
          </a:schemeClr>
        </a:solidFill>
        <a:ln w="12700" cap="flat" cmpd="sng" algn="in">
          <a:solidFill>
            <a:srgbClr val="FFC0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1066800">
            <a:lnSpc>
              <a:spcPct val="90000"/>
            </a:lnSpc>
            <a:spcBef>
              <a:spcPct val="0"/>
            </a:spcBef>
            <a:spcAft>
              <a:spcPct val="35000"/>
            </a:spcAft>
            <a:buNone/>
          </a:pPr>
          <a:r>
            <a:rPr lang="en-US" sz="2400" b="1" kern="1200" baseline="0" dirty="0">
              <a:solidFill>
                <a:srgbClr val="FFC000"/>
              </a:solidFill>
            </a:rPr>
            <a:t>10. Performance Monitoring</a:t>
          </a:r>
          <a:endParaRPr lang="en-US" sz="2400" b="1" kern="1200" dirty="0">
            <a:solidFill>
              <a:srgbClr val="FFC000"/>
            </a:solidFill>
          </a:endParaRPr>
        </a:p>
      </dsp:txBody>
      <dsp:txXfrm>
        <a:off x="53904" y="4694884"/>
        <a:ext cx="2859776" cy="105013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3B7B5F-CDA5-4DFE-B19E-462EC4F67297}">
      <dsp:nvSpPr>
        <dsp:cNvPr id="0" name=""/>
        <dsp:cNvSpPr/>
      </dsp:nvSpPr>
      <dsp:spPr>
        <a:xfrm>
          <a:off x="54044" y="0"/>
          <a:ext cx="5663207" cy="5658464"/>
        </a:xfrm>
        <a:prstGeom prst="roundRect">
          <a:avLst>
            <a:gd name="adj" fmla="val 10000"/>
          </a:avLst>
        </a:prstGeom>
        <a:solidFill>
          <a:schemeClr val="accent5">
            <a:lumMod val="5000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156464" rIns="156464" bIns="156464" numCol="1" spcCol="1270" anchor="ctr" anchorCtr="0">
          <a:noAutofit/>
        </a:bodyPr>
        <a:lstStyle/>
        <a:p>
          <a:pPr marL="0" lvl="0" indent="0" algn="l" defTabSz="977900">
            <a:lnSpc>
              <a:spcPct val="90000"/>
            </a:lnSpc>
            <a:spcBef>
              <a:spcPct val="0"/>
            </a:spcBef>
            <a:spcAft>
              <a:spcPct val="35000"/>
            </a:spcAft>
            <a:buNone/>
          </a:pPr>
          <a:r>
            <a:rPr lang="en-US" sz="2200" kern="1200" baseline="0" dirty="0"/>
            <a:t>Delur Services is a customer-centric company that provides a wide range of products to customers across different states. With a dedicated team of Customer Support Agents, they ensure that every customer interaction is handled with utmost care and efficiency. They take pride in delivering products on time and ensuring a seamless delivery performance to meet customers' expectations.</a:t>
          </a:r>
          <a:endParaRPr lang="en-US" sz="2200" kern="1200" dirty="0"/>
        </a:p>
      </dsp:txBody>
      <dsp:txXfrm>
        <a:off x="54044" y="2263385"/>
        <a:ext cx="5663207" cy="2263385"/>
      </dsp:txXfrm>
    </dsp:sp>
    <dsp:sp modelId="{68EA31ED-EB0D-4ABF-A997-49E034F30C27}">
      <dsp:nvSpPr>
        <dsp:cNvPr id="0" name=""/>
        <dsp:cNvSpPr/>
      </dsp:nvSpPr>
      <dsp:spPr>
        <a:xfrm>
          <a:off x="1994411" y="167153"/>
          <a:ext cx="1684272" cy="1684272"/>
        </a:xfrm>
        <a:prstGeom prst="ellipse">
          <a:avLst/>
        </a:prstGeom>
        <a:blipFill rotWithShape="1">
          <a:blip xmlns:r="http://schemas.openxmlformats.org/officeDocument/2006/relationships" r:embed="rId1">
            <a:extLst>
              <a:ext uri="{28A0092B-C50C-407E-A947-70E740481C1C}">
                <a14:useLocalDpi xmlns:a14="http://schemas.microsoft.com/office/drawing/2010/main" val="0"/>
              </a:ext>
            </a:extLst>
          </a:blip>
          <a:srcRect/>
          <a:stretch>
            <a:fillRect t="-6000" b="-6000"/>
          </a:stretch>
        </a:blipFill>
        <a:ln w="19050" cap="flat" cmpd="sng" algn="in">
          <a:solidFill>
            <a:srgbClr val="FFC000"/>
          </a:solidFill>
          <a:prstDash val="solid"/>
        </a:ln>
        <a:effectLst/>
      </dsp:spPr>
      <dsp:style>
        <a:lnRef idx="2">
          <a:scrgbClr r="0" g="0" b="0"/>
        </a:lnRef>
        <a:fillRef idx="1">
          <a:scrgbClr r="0" g="0" b="0"/>
        </a:fillRef>
        <a:effectRef idx="0">
          <a:scrgbClr r="0" g="0" b="0"/>
        </a:effectRef>
        <a:fontRef idx="minor"/>
      </dsp:style>
    </dsp:sp>
    <dsp:sp modelId="{2E46C289-D469-4926-BFFA-B19F55668C0C}">
      <dsp:nvSpPr>
        <dsp:cNvPr id="0" name=""/>
        <dsp:cNvSpPr/>
      </dsp:nvSpPr>
      <dsp:spPr>
        <a:xfrm>
          <a:off x="5842975" y="0"/>
          <a:ext cx="5663207" cy="5658464"/>
        </a:xfrm>
        <a:prstGeom prst="roundRect">
          <a:avLst>
            <a:gd name="adj" fmla="val 10000"/>
          </a:avLst>
        </a:prstGeom>
        <a:solidFill>
          <a:schemeClr val="accent5">
            <a:lumMod val="5000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3576" tIns="163576" rIns="163576" bIns="163576" numCol="1" spcCol="1270" anchor="ctr" anchorCtr="0">
          <a:noAutofit/>
        </a:bodyPr>
        <a:lstStyle/>
        <a:p>
          <a:pPr marL="0" lvl="0" indent="0" algn="r" defTabSz="1022350">
            <a:lnSpc>
              <a:spcPct val="90000"/>
            </a:lnSpc>
            <a:spcBef>
              <a:spcPct val="0"/>
            </a:spcBef>
            <a:spcAft>
              <a:spcPct val="35000"/>
            </a:spcAft>
            <a:buNone/>
          </a:pPr>
          <a:r>
            <a:rPr lang="en-US" sz="2300" kern="1200" baseline="0" dirty="0"/>
            <a:t>Delur Services is committed to maintaining a high level of customer satisfaction by carefully tracking customer feedback, and the focus on continuous improvement allows service enhancement based on valuable insights received from customers, providing an exceptional customer experience.</a:t>
          </a:r>
          <a:endParaRPr lang="en-US" sz="2300" kern="1200" dirty="0"/>
        </a:p>
      </dsp:txBody>
      <dsp:txXfrm>
        <a:off x="5842975" y="2263385"/>
        <a:ext cx="5663207" cy="2263385"/>
      </dsp:txXfrm>
    </dsp:sp>
    <dsp:sp modelId="{D2ED48B8-C9EC-40E4-9711-C5A3F3C888FA}">
      <dsp:nvSpPr>
        <dsp:cNvPr id="0" name=""/>
        <dsp:cNvSpPr/>
      </dsp:nvSpPr>
      <dsp:spPr>
        <a:xfrm>
          <a:off x="7768528" y="124880"/>
          <a:ext cx="1821918" cy="1821918"/>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6000" b="-6000"/>
          </a:stretch>
        </a:blipFill>
        <a:ln w="19050" cap="flat" cmpd="sng" algn="in">
          <a:solidFill>
            <a:srgbClr val="FFC000"/>
          </a:solidFill>
          <a:prstDash val="solid"/>
        </a:ln>
        <a:effectLst/>
      </dsp:spPr>
      <dsp:style>
        <a:lnRef idx="2">
          <a:scrgbClr r="0" g="0" b="0"/>
        </a:lnRef>
        <a:fillRef idx="1">
          <a:scrgbClr r="0" g="0" b="0"/>
        </a:fillRef>
        <a:effectRef idx="0">
          <a:scrgbClr r="0" g="0" b="0"/>
        </a:effectRef>
        <a:fontRef idx="minor"/>
      </dsp:style>
    </dsp:sp>
    <dsp:sp modelId="{977E8086-B72B-4E8F-A732-EB7BB313CBCF}">
      <dsp:nvSpPr>
        <dsp:cNvPr id="0" name=""/>
        <dsp:cNvSpPr/>
      </dsp:nvSpPr>
      <dsp:spPr>
        <a:xfrm>
          <a:off x="460247" y="4983242"/>
          <a:ext cx="10585704" cy="675221"/>
        </a:xfrm>
        <a:prstGeom prst="leftRightArrow">
          <a:avLst/>
        </a:prstGeom>
        <a:solidFill>
          <a:schemeClr val="accent5">
            <a:lumMod val="75000"/>
          </a:schemeClr>
        </a:solidFill>
        <a:ln w="19050" cap="flat" cmpd="sng" algn="in">
          <a:solidFill>
            <a:srgbClr val="FFC000"/>
          </a:solidFill>
          <a:prstDash val="solid"/>
        </a:ln>
        <a:effectLst/>
      </dsp:spPr>
      <dsp:style>
        <a:lnRef idx="2">
          <a:scrgbClr r="0" g="0" b="0"/>
        </a:lnRef>
        <a:fillRef idx="1">
          <a:scrgbClr r="0" g="0" b="0"/>
        </a:fillRef>
        <a:effectRef idx="0">
          <a:scrgbClr r="0" g="0" b="0"/>
        </a:effectRef>
        <a:fontRef idx="minor"/>
      </dsp:style>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44EF8A2-A7D4-4FAF-BBF9-A94758E445F8}">
      <dsp:nvSpPr>
        <dsp:cNvPr id="0" name=""/>
        <dsp:cNvSpPr/>
      </dsp:nvSpPr>
      <dsp:spPr>
        <a:xfrm rot="10800000">
          <a:off x="-2" y="0"/>
          <a:ext cx="11506203" cy="989632"/>
        </a:xfrm>
        <a:prstGeom prst="homePlate">
          <a:avLst/>
        </a:prstGeom>
        <a:solidFill>
          <a:srgbClr val="264653"/>
        </a:solidFill>
        <a:ln w="19050" cap="flat" cmpd="sng" algn="in">
          <a:solidFill>
            <a:srgbClr val="FFC0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6400" tIns="228600" rIns="426720" bIns="228600" numCol="1" spcCol="1270" anchor="ctr" anchorCtr="0">
          <a:noAutofit/>
        </a:bodyPr>
        <a:lstStyle/>
        <a:p>
          <a:pPr marL="0" lvl="0" indent="0" algn="ctr" defTabSz="2667000">
            <a:lnSpc>
              <a:spcPct val="90000"/>
            </a:lnSpc>
            <a:spcBef>
              <a:spcPct val="0"/>
            </a:spcBef>
            <a:spcAft>
              <a:spcPct val="35000"/>
            </a:spcAft>
            <a:buNone/>
          </a:pPr>
          <a:r>
            <a:rPr lang="en-US" sz="6000" b="1" kern="1200" baseline="0" dirty="0">
              <a:solidFill>
                <a:srgbClr val="FFC000"/>
              </a:solidFill>
            </a:rPr>
            <a:t>DASHBOARD</a:t>
          </a:r>
          <a:endParaRPr lang="en-US" sz="6000" b="1" kern="1200" dirty="0">
            <a:solidFill>
              <a:srgbClr val="FFC000"/>
            </a:solidFill>
          </a:endParaRPr>
        </a:p>
      </dsp:txBody>
      <dsp:txXfrm rot="10800000">
        <a:off x="247406" y="0"/>
        <a:ext cx="11258795" cy="989632"/>
      </dsp:txXfrm>
    </dsp:sp>
    <dsp:sp modelId="{97C43C9A-B811-4B65-BC57-7B318CF85A4D}">
      <dsp:nvSpPr>
        <dsp:cNvPr id="0" name=""/>
        <dsp:cNvSpPr/>
      </dsp:nvSpPr>
      <dsp:spPr>
        <a:xfrm>
          <a:off x="0" y="0"/>
          <a:ext cx="989632" cy="989632"/>
        </a:xfrm>
        <a:prstGeom prst="ellipse">
          <a:avLst/>
        </a:prstGeom>
        <a:blipFill>
          <a:blip xmlns:r="http://schemas.openxmlformats.org/officeDocument/2006/relationships" r:embed="rId1">
            <a:duotone>
              <a:prstClr val="black"/>
              <a:schemeClr val="accent5">
                <a:tint val="45000"/>
                <a:satMod val="400000"/>
              </a:schemeClr>
            </a:duotone>
          </a:blip>
          <a:srcRect/>
          <a:stretch>
            <a:fillRect t="-6000" b="-6000"/>
          </a:stretch>
        </a:blipFill>
        <a:ln w="19050" cap="flat" cmpd="sng" algn="in">
          <a:solidFill>
            <a:srgbClr val="FFC000"/>
          </a:solidFill>
          <a:prstDash val="solid"/>
        </a:ln>
        <a:effectLst/>
      </dsp:spPr>
      <dsp:style>
        <a:lnRef idx="2">
          <a:scrgbClr r="0" g="0" b="0"/>
        </a:lnRef>
        <a:fillRef idx="1">
          <a:scrgbClr r="0" g="0" b="0"/>
        </a:fillRef>
        <a:effectRef idx="0">
          <a:scrgbClr r="0" g="0" b="0"/>
        </a:effectRef>
        <a:fontRef idx="minor"/>
      </dsp:style>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279462E-1907-4FBE-96BB-A9888485469E}">
      <dsp:nvSpPr>
        <dsp:cNvPr id="0" name=""/>
        <dsp:cNvSpPr/>
      </dsp:nvSpPr>
      <dsp:spPr>
        <a:xfrm rot="10800000">
          <a:off x="1220526" y="85587"/>
          <a:ext cx="7419487" cy="3001741"/>
        </a:xfrm>
        <a:prstGeom prst="homePlate">
          <a:avLst/>
        </a:prstGeom>
        <a:solidFill>
          <a:schemeClr val="accent5">
            <a:lumMod val="50000"/>
          </a:schemeClr>
        </a:solidFill>
        <a:ln w="34925" cap="flat" cmpd="sng" algn="in">
          <a:solidFill>
            <a:srgbClr val="FFC0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23685" tIns="365760" rIns="682752" bIns="365760" numCol="1" spcCol="1270" anchor="ctr" anchorCtr="0">
          <a:noAutofit/>
        </a:bodyPr>
        <a:lstStyle/>
        <a:p>
          <a:pPr marL="0" lvl="0" indent="0" algn="ctr" defTabSz="4267200">
            <a:lnSpc>
              <a:spcPct val="90000"/>
            </a:lnSpc>
            <a:spcBef>
              <a:spcPct val="0"/>
            </a:spcBef>
            <a:spcAft>
              <a:spcPct val="35000"/>
            </a:spcAft>
            <a:buNone/>
          </a:pPr>
          <a:r>
            <a:rPr lang="en-US" sz="9600" b="1" kern="1200" baseline="0" dirty="0">
              <a:solidFill>
                <a:srgbClr val="FFC000"/>
              </a:solidFill>
            </a:rPr>
            <a:t>THANK YOU!</a:t>
          </a:r>
          <a:endParaRPr lang="en-US" sz="9600" kern="1200" dirty="0">
            <a:solidFill>
              <a:srgbClr val="FFC000"/>
            </a:solidFill>
          </a:endParaRPr>
        </a:p>
      </dsp:txBody>
      <dsp:txXfrm rot="10800000">
        <a:off x="1970961" y="85587"/>
        <a:ext cx="6669052" cy="3001741"/>
      </dsp:txXfrm>
    </dsp:sp>
    <dsp:sp modelId="{886E98E4-81BB-4C7E-8CBC-AA4152B31E83}">
      <dsp:nvSpPr>
        <dsp:cNvPr id="0" name=""/>
        <dsp:cNvSpPr/>
      </dsp:nvSpPr>
      <dsp:spPr>
        <a:xfrm>
          <a:off x="49140" y="85587"/>
          <a:ext cx="3001741" cy="3001741"/>
        </a:xfrm>
        <a:prstGeom prst="ellipse">
          <a:avLst/>
        </a:prstGeom>
        <a:blipFill>
          <a:blip xmlns:r="http://schemas.openxmlformats.org/officeDocument/2006/relationships" r:embed="rId1"/>
          <a:srcRect/>
          <a:stretch>
            <a:fillRect t="-6000" b="-6000"/>
          </a:stretch>
        </a:blipFill>
        <a:ln w="34925" cap="flat" cmpd="sng" algn="in">
          <a:solidFill>
            <a:srgbClr val="FFC000"/>
          </a:solidFill>
          <a:prstDash val="solid"/>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44EF8A2-A7D4-4FAF-BBF9-A94758E445F8}">
      <dsp:nvSpPr>
        <dsp:cNvPr id="0" name=""/>
        <dsp:cNvSpPr/>
      </dsp:nvSpPr>
      <dsp:spPr>
        <a:xfrm rot="10800000">
          <a:off x="-2" y="0"/>
          <a:ext cx="11506203" cy="989632"/>
        </a:xfrm>
        <a:prstGeom prst="homePlate">
          <a:avLst/>
        </a:prstGeom>
        <a:solidFill>
          <a:schemeClr val="accent5">
            <a:lumMod val="50000"/>
          </a:schemeClr>
        </a:solidFill>
        <a:ln w="19050" cap="flat" cmpd="sng" algn="in">
          <a:solidFill>
            <a:srgbClr val="FFC0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6400" tIns="228600" rIns="426720" bIns="228600" numCol="1" spcCol="1270" anchor="ctr" anchorCtr="0">
          <a:noAutofit/>
        </a:bodyPr>
        <a:lstStyle/>
        <a:p>
          <a:pPr marL="0" lvl="0" indent="0" algn="ctr" defTabSz="2667000">
            <a:lnSpc>
              <a:spcPct val="90000"/>
            </a:lnSpc>
            <a:spcBef>
              <a:spcPct val="0"/>
            </a:spcBef>
            <a:spcAft>
              <a:spcPct val="35000"/>
            </a:spcAft>
            <a:buNone/>
          </a:pPr>
          <a:r>
            <a:rPr lang="en-US" sz="6000" b="1" kern="1200" baseline="0" dirty="0">
              <a:solidFill>
                <a:srgbClr val="FFC000"/>
              </a:solidFill>
            </a:rPr>
            <a:t>OBJECTIVES</a:t>
          </a:r>
          <a:endParaRPr lang="en-US" sz="6000" b="1" kern="1200" dirty="0">
            <a:solidFill>
              <a:srgbClr val="FFC000"/>
            </a:solidFill>
          </a:endParaRPr>
        </a:p>
      </dsp:txBody>
      <dsp:txXfrm rot="10800000">
        <a:off x="247406" y="0"/>
        <a:ext cx="11258795" cy="989632"/>
      </dsp:txXfrm>
    </dsp:sp>
    <dsp:sp modelId="{97C43C9A-B811-4B65-BC57-7B318CF85A4D}">
      <dsp:nvSpPr>
        <dsp:cNvPr id="0" name=""/>
        <dsp:cNvSpPr/>
      </dsp:nvSpPr>
      <dsp:spPr>
        <a:xfrm>
          <a:off x="0" y="0"/>
          <a:ext cx="989632" cy="989632"/>
        </a:xfrm>
        <a:prstGeom prst="ellipse">
          <a:avLst/>
        </a:prstGeom>
        <a:blipFill>
          <a:blip xmlns:r="http://schemas.openxmlformats.org/officeDocument/2006/relationships" r:embed="rId1">
            <a:duotone>
              <a:prstClr val="black"/>
              <a:schemeClr val="accent5">
                <a:tint val="45000"/>
                <a:satMod val="400000"/>
              </a:schemeClr>
            </a:duotone>
          </a:blip>
          <a:srcRect/>
          <a:stretch>
            <a:fillRect t="-6000" b="-6000"/>
          </a:stretch>
        </a:blipFill>
        <a:ln w="19050" cap="flat" cmpd="sng" algn="in">
          <a:solidFill>
            <a:srgbClr val="FFC000"/>
          </a:solidFill>
          <a:prstDash val="solid"/>
        </a:ln>
        <a:effectLst/>
      </dsp:spPr>
      <dsp:style>
        <a:lnRef idx="2">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1E4B0D2-E5C9-4990-80A2-288701F103A5}">
      <dsp:nvSpPr>
        <dsp:cNvPr id="0" name=""/>
        <dsp:cNvSpPr/>
      </dsp:nvSpPr>
      <dsp:spPr>
        <a:xfrm>
          <a:off x="0" y="5653150"/>
          <a:ext cx="11189109" cy="0"/>
        </a:xfrm>
        <a:prstGeom prst="line">
          <a:avLst/>
        </a:prstGeom>
        <a:noFill/>
        <a:ln w="22225" cap="flat" cmpd="sng" algn="in">
          <a:solidFill>
            <a:srgbClr val="FFC000"/>
          </a:solidFill>
          <a:prstDash val="solid"/>
        </a:ln>
        <a:effectLst/>
      </dsp:spPr>
      <dsp:style>
        <a:lnRef idx="2">
          <a:scrgbClr r="0" g="0" b="0"/>
        </a:lnRef>
        <a:fillRef idx="0">
          <a:scrgbClr r="0" g="0" b="0"/>
        </a:fillRef>
        <a:effectRef idx="0">
          <a:scrgbClr r="0" g="0" b="0"/>
        </a:effectRef>
        <a:fontRef idx="minor"/>
      </dsp:style>
    </dsp:sp>
    <dsp:sp modelId="{98AFE357-6E9F-41F1-9FFC-1DCE3989BB55}">
      <dsp:nvSpPr>
        <dsp:cNvPr id="0" name=""/>
        <dsp:cNvSpPr/>
      </dsp:nvSpPr>
      <dsp:spPr>
        <a:xfrm>
          <a:off x="0" y="4703487"/>
          <a:ext cx="11189109" cy="0"/>
        </a:xfrm>
        <a:prstGeom prst="line">
          <a:avLst/>
        </a:prstGeom>
        <a:noFill/>
        <a:ln w="22225" cap="flat" cmpd="sng" algn="in">
          <a:solidFill>
            <a:srgbClr val="FFC000"/>
          </a:solidFill>
          <a:prstDash val="solid"/>
        </a:ln>
        <a:effectLst/>
      </dsp:spPr>
      <dsp:style>
        <a:lnRef idx="2">
          <a:scrgbClr r="0" g="0" b="0"/>
        </a:lnRef>
        <a:fillRef idx="0">
          <a:scrgbClr r="0" g="0" b="0"/>
        </a:fillRef>
        <a:effectRef idx="0">
          <a:scrgbClr r="0" g="0" b="0"/>
        </a:effectRef>
        <a:fontRef idx="minor"/>
      </dsp:style>
    </dsp:sp>
    <dsp:sp modelId="{28A456D7-0753-455B-BC2C-454848D820FF}">
      <dsp:nvSpPr>
        <dsp:cNvPr id="0" name=""/>
        <dsp:cNvSpPr/>
      </dsp:nvSpPr>
      <dsp:spPr>
        <a:xfrm>
          <a:off x="0" y="3753825"/>
          <a:ext cx="11189109" cy="0"/>
        </a:xfrm>
        <a:prstGeom prst="line">
          <a:avLst/>
        </a:prstGeom>
        <a:noFill/>
        <a:ln w="22225" cap="flat" cmpd="sng" algn="in">
          <a:solidFill>
            <a:srgbClr val="FFC000"/>
          </a:solidFill>
          <a:prstDash val="solid"/>
        </a:ln>
        <a:effectLst/>
      </dsp:spPr>
      <dsp:style>
        <a:lnRef idx="2">
          <a:scrgbClr r="0" g="0" b="0"/>
        </a:lnRef>
        <a:fillRef idx="0">
          <a:scrgbClr r="0" g="0" b="0"/>
        </a:fillRef>
        <a:effectRef idx="0">
          <a:scrgbClr r="0" g="0" b="0"/>
        </a:effectRef>
        <a:fontRef idx="minor"/>
      </dsp:style>
    </dsp:sp>
    <dsp:sp modelId="{5DFAFD0C-B146-4D52-96E4-4E2384ECA7FF}">
      <dsp:nvSpPr>
        <dsp:cNvPr id="0" name=""/>
        <dsp:cNvSpPr/>
      </dsp:nvSpPr>
      <dsp:spPr>
        <a:xfrm>
          <a:off x="0" y="2804162"/>
          <a:ext cx="11189109" cy="0"/>
        </a:xfrm>
        <a:prstGeom prst="line">
          <a:avLst/>
        </a:prstGeom>
        <a:noFill/>
        <a:ln w="22225" cap="flat" cmpd="sng" algn="in">
          <a:solidFill>
            <a:srgbClr val="FFC000"/>
          </a:solidFill>
          <a:prstDash val="solid"/>
        </a:ln>
        <a:effectLst/>
      </dsp:spPr>
      <dsp:style>
        <a:lnRef idx="2">
          <a:scrgbClr r="0" g="0" b="0"/>
        </a:lnRef>
        <a:fillRef idx="0">
          <a:scrgbClr r="0" g="0" b="0"/>
        </a:fillRef>
        <a:effectRef idx="0">
          <a:scrgbClr r="0" g="0" b="0"/>
        </a:effectRef>
        <a:fontRef idx="minor"/>
      </dsp:style>
    </dsp:sp>
    <dsp:sp modelId="{6E76340D-C5E7-45F3-B091-AA566C1E1C8A}">
      <dsp:nvSpPr>
        <dsp:cNvPr id="0" name=""/>
        <dsp:cNvSpPr/>
      </dsp:nvSpPr>
      <dsp:spPr>
        <a:xfrm>
          <a:off x="0" y="1854500"/>
          <a:ext cx="11189109" cy="0"/>
        </a:xfrm>
        <a:prstGeom prst="line">
          <a:avLst/>
        </a:prstGeom>
        <a:noFill/>
        <a:ln w="22225" cap="flat" cmpd="sng" algn="in">
          <a:solidFill>
            <a:srgbClr val="FFC000"/>
          </a:solidFill>
          <a:prstDash val="solid"/>
        </a:ln>
        <a:effectLst/>
      </dsp:spPr>
      <dsp:style>
        <a:lnRef idx="2">
          <a:scrgbClr r="0" g="0" b="0"/>
        </a:lnRef>
        <a:fillRef idx="0">
          <a:scrgbClr r="0" g="0" b="0"/>
        </a:fillRef>
        <a:effectRef idx="0">
          <a:scrgbClr r="0" g="0" b="0"/>
        </a:effectRef>
        <a:fontRef idx="minor"/>
      </dsp:style>
    </dsp:sp>
    <dsp:sp modelId="{C725AB99-EC1F-40DB-A538-29FF971DDECB}">
      <dsp:nvSpPr>
        <dsp:cNvPr id="0" name=""/>
        <dsp:cNvSpPr/>
      </dsp:nvSpPr>
      <dsp:spPr>
        <a:xfrm>
          <a:off x="0" y="904838"/>
          <a:ext cx="11189109" cy="0"/>
        </a:xfrm>
        <a:prstGeom prst="line">
          <a:avLst/>
        </a:prstGeom>
        <a:noFill/>
        <a:ln w="22225" cap="flat" cmpd="sng" algn="in">
          <a:solidFill>
            <a:srgbClr val="FFC000"/>
          </a:solidFill>
          <a:prstDash val="solid"/>
        </a:ln>
        <a:effectLst/>
      </dsp:spPr>
      <dsp:style>
        <a:lnRef idx="2">
          <a:scrgbClr r="0" g="0" b="0"/>
        </a:lnRef>
        <a:fillRef idx="0">
          <a:scrgbClr r="0" g="0" b="0"/>
        </a:fillRef>
        <a:effectRef idx="0">
          <a:scrgbClr r="0" g="0" b="0"/>
        </a:effectRef>
        <a:fontRef idx="minor"/>
      </dsp:style>
    </dsp:sp>
    <dsp:sp modelId="{237B3929-5032-46BF-9528-7A469B6177A8}">
      <dsp:nvSpPr>
        <dsp:cNvPr id="0" name=""/>
        <dsp:cNvSpPr/>
      </dsp:nvSpPr>
      <dsp:spPr>
        <a:xfrm>
          <a:off x="2909168" y="397"/>
          <a:ext cx="8279940" cy="9044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6195" tIns="36195" rIns="36195" bIns="36195" numCol="1" spcCol="1270" anchor="b" anchorCtr="0">
          <a:noAutofit/>
        </a:bodyPr>
        <a:lstStyle/>
        <a:p>
          <a:pPr marL="0" lvl="0" indent="0" algn="l" defTabSz="844550">
            <a:lnSpc>
              <a:spcPct val="90000"/>
            </a:lnSpc>
            <a:spcBef>
              <a:spcPct val="0"/>
            </a:spcBef>
            <a:spcAft>
              <a:spcPct val="35000"/>
            </a:spcAft>
            <a:buNone/>
          </a:pPr>
          <a:r>
            <a:rPr lang="en-US" sz="1900" i="1" kern="1200" baseline="0" dirty="0">
              <a:solidFill>
                <a:srgbClr val="273F4D"/>
              </a:solidFill>
            </a:rPr>
            <a:t>Collect, clean and organize the data to ensure accuracy &amp; consistency.</a:t>
          </a:r>
          <a:endParaRPr lang="en-US" sz="1900" kern="1200" dirty="0">
            <a:solidFill>
              <a:srgbClr val="273F4D"/>
            </a:solidFill>
          </a:endParaRPr>
        </a:p>
      </dsp:txBody>
      <dsp:txXfrm>
        <a:off x="2909168" y="397"/>
        <a:ext cx="8279940" cy="904440"/>
      </dsp:txXfrm>
    </dsp:sp>
    <dsp:sp modelId="{8E1898AD-E9E6-4078-8BC0-45898D808F89}">
      <dsp:nvSpPr>
        <dsp:cNvPr id="0" name=""/>
        <dsp:cNvSpPr/>
      </dsp:nvSpPr>
      <dsp:spPr>
        <a:xfrm>
          <a:off x="0" y="397"/>
          <a:ext cx="2909168" cy="904440"/>
        </a:xfrm>
        <a:prstGeom prst="round2SameRect">
          <a:avLst>
            <a:gd name="adj1" fmla="val 16670"/>
            <a:gd name="adj2" fmla="val 0"/>
          </a:avLst>
        </a:prstGeom>
        <a:solidFill>
          <a:schemeClr val="accent5">
            <a:lumMod val="50000"/>
          </a:schemeClr>
        </a:solidFill>
        <a:ln w="12700" cap="flat" cmpd="sng" algn="in">
          <a:solidFill>
            <a:srgbClr val="FFC0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815" tIns="43815" rIns="43815" bIns="43815" numCol="1" spcCol="1270" anchor="ctr" anchorCtr="0">
          <a:noAutofit/>
        </a:bodyPr>
        <a:lstStyle/>
        <a:p>
          <a:pPr marL="0" lvl="0" indent="0" algn="ctr" defTabSz="1022350">
            <a:lnSpc>
              <a:spcPct val="90000"/>
            </a:lnSpc>
            <a:spcBef>
              <a:spcPct val="0"/>
            </a:spcBef>
            <a:spcAft>
              <a:spcPct val="35000"/>
            </a:spcAft>
            <a:buNone/>
          </a:pPr>
          <a:r>
            <a:rPr lang="en-US" sz="2300" kern="1200" baseline="0" dirty="0">
              <a:solidFill>
                <a:srgbClr val="FFC000"/>
              </a:solidFill>
            </a:rPr>
            <a:t>Data Collection &amp; Preparation</a:t>
          </a:r>
          <a:endParaRPr lang="en-US" sz="2300" kern="1200" dirty="0">
            <a:solidFill>
              <a:srgbClr val="FFC000"/>
            </a:solidFill>
          </a:endParaRPr>
        </a:p>
      </dsp:txBody>
      <dsp:txXfrm>
        <a:off x="44159" y="44556"/>
        <a:ext cx="2820850" cy="860281"/>
      </dsp:txXfrm>
    </dsp:sp>
    <dsp:sp modelId="{E26784B9-3923-4130-BAF7-C97E2CB42B24}">
      <dsp:nvSpPr>
        <dsp:cNvPr id="0" name=""/>
        <dsp:cNvSpPr/>
      </dsp:nvSpPr>
      <dsp:spPr>
        <a:xfrm>
          <a:off x="2909168" y="950060"/>
          <a:ext cx="8279940" cy="9044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6195" tIns="36195" rIns="36195" bIns="36195" numCol="1" spcCol="1270" anchor="b" anchorCtr="0">
          <a:noAutofit/>
        </a:bodyPr>
        <a:lstStyle/>
        <a:p>
          <a:pPr marL="0" lvl="0" indent="0" algn="l" defTabSz="844550">
            <a:lnSpc>
              <a:spcPct val="90000"/>
            </a:lnSpc>
            <a:spcBef>
              <a:spcPct val="0"/>
            </a:spcBef>
            <a:spcAft>
              <a:spcPct val="35000"/>
            </a:spcAft>
            <a:buNone/>
          </a:pPr>
          <a:r>
            <a:rPr lang="en-US" sz="1900" i="1" kern="1200" baseline="0" dirty="0">
              <a:solidFill>
                <a:srgbClr val="273F4D"/>
              </a:solidFill>
            </a:rPr>
            <a:t>Calculate current return rate for different customer segments. Identify patterns &amp; trends in return rates.</a:t>
          </a:r>
          <a:endParaRPr lang="en-US" sz="1900" kern="1200" dirty="0">
            <a:solidFill>
              <a:srgbClr val="273F4D"/>
            </a:solidFill>
          </a:endParaRPr>
        </a:p>
      </dsp:txBody>
      <dsp:txXfrm>
        <a:off x="2909168" y="950060"/>
        <a:ext cx="8279940" cy="904440"/>
      </dsp:txXfrm>
    </dsp:sp>
    <dsp:sp modelId="{2CDD2320-EAF5-4A48-B493-1499658404DB}">
      <dsp:nvSpPr>
        <dsp:cNvPr id="0" name=""/>
        <dsp:cNvSpPr/>
      </dsp:nvSpPr>
      <dsp:spPr>
        <a:xfrm>
          <a:off x="0" y="950060"/>
          <a:ext cx="2909168" cy="904440"/>
        </a:xfrm>
        <a:prstGeom prst="round2SameRect">
          <a:avLst>
            <a:gd name="adj1" fmla="val 16670"/>
            <a:gd name="adj2" fmla="val 0"/>
          </a:avLst>
        </a:prstGeom>
        <a:solidFill>
          <a:schemeClr val="accent5">
            <a:lumMod val="50000"/>
          </a:schemeClr>
        </a:solidFill>
        <a:ln w="12700" cap="flat" cmpd="sng" algn="in">
          <a:solidFill>
            <a:srgbClr val="FFC000">
              <a:alpha val="9800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815" tIns="43815" rIns="43815" bIns="43815" numCol="1" spcCol="1270" anchor="ctr" anchorCtr="0">
          <a:noAutofit/>
        </a:bodyPr>
        <a:lstStyle/>
        <a:p>
          <a:pPr marL="0" lvl="0" indent="0" algn="ctr" defTabSz="1022350">
            <a:lnSpc>
              <a:spcPct val="90000"/>
            </a:lnSpc>
            <a:spcBef>
              <a:spcPct val="0"/>
            </a:spcBef>
            <a:spcAft>
              <a:spcPct val="35000"/>
            </a:spcAft>
            <a:buNone/>
          </a:pPr>
          <a:r>
            <a:rPr lang="en-US" sz="2300" kern="1200" baseline="0" dirty="0">
              <a:solidFill>
                <a:srgbClr val="FFC000"/>
              </a:solidFill>
            </a:rPr>
            <a:t>Return Rate Analysis</a:t>
          </a:r>
          <a:endParaRPr lang="en-US" sz="2300" kern="1200" dirty="0">
            <a:solidFill>
              <a:srgbClr val="FFC000"/>
            </a:solidFill>
          </a:endParaRPr>
        </a:p>
      </dsp:txBody>
      <dsp:txXfrm>
        <a:off x="44159" y="994219"/>
        <a:ext cx="2820850" cy="860281"/>
      </dsp:txXfrm>
    </dsp:sp>
    <dsp:sp modelId="{0EEEAC84-93B4-4815-BA16-8FBAD82A92ED}">
      <dsp:nvSpPr>
        <dsp:cNvPr id="0" name=""/>
        <dsp:cNvSpPr/>
      </dsp:nvSpPr>
      <dsp:spPr>
        <a:xfrm>
          <a:off x="2909168" y="1899722"/>
          <a:ext cx="8279940" cy="9044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6195" tIns="36195" rIns="36195" bIns="36195" numCol="1" spcCol="1270" anchor="b" anchorCtr="0">
          <a:noAutofit/>
        </a:bodyPr>
        <a:lstStyle/>
        <a:p>
          <a:pPr marL="0" lvl="0" indent="0" algn="l" defTabSz="844550">
            <a:lnSpc>
              <a:spcPct val="90000"/>
            </a:lnSpc>
            <a:spcBef>
              <a:spcPct val="0"/>
            </a:spcBef>
            <a:spcAft>
              <a:spcPct val="35000"/>
            </a:spcAft>
            <a:buNone/>
          </a:pPr>
          <a:r>
            <a:rPr lang="en-US" sz="1900" i="1" kern="1200" baseline="0" dirty="0">
              <a:solidFill>
                <a:srgbClr val="273F4D"/>
              </a:solidFill>
            </a:rPr>
            <a:t>Investigate the underlying factors contributing to the higher-than-desired return rate. Analyze customer feedback, delivery performance, product quality &amp; customer support interactions.</a:t>
          </a:r>
          <a:endParaRPr lang="en-US" sz="1900" kern="1200" dirty="0">
            <a:solidFill>
              <a:srgbClr val="273F4D"/>
            </a:solidFill>
          </a:endParaRPr>
        </a:p>
      </dsp:txBody>
      <dsp:txXfrm>
        <a:off x="2909168" y="1899722"/>
        <a:ext cx="8279940" cy="904440"/>
      </dsp:txXfrm>
    </dsp:sp>
    <dsp:sp modelId="{A9210AA2-B147-4263-849D-BB56340E84FF}">
      <dsp:nvSpPr>
        <dsp:cNvPr id="0" name=""/>
        <dsp:cNvSpPr/>
      </dsp:nvSpPr>
      <dsp:spPr>
        <a:xfrm>
          <a:off x="0" y="1899722"/>
          <a:ext cx="2909168" cy="904440"/>
        </a:xfrm>
        <a:prstGeom prst="round2SameRect">
          <a:avLst>
            <a:gd name="adj1" fmla="val 16670"/>
            <a:gd name="adj2" fmla="val 0"/>
          </a:avLst>
        </a:prstGeom>
        <a:solidFill>
          <a:schemeClr val="accent5">
            <a:lumMod val="50000"/>
          </a:schemeClr>
        </a:solidFill>
        <a:ln w="12700" cap="flat" cmpd="sng" algn="in">
          <a:solidFill>
            <a:srgbClr val="FFC0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815" tIns="43815" rIns="43815" bIns="43815" numCol="1" spcCol="1270" anchor="ctr" anchorCtr="0">
          <a:noAutofit/>
        </a:bodyPr>
        <a:lstStyle/>
        <a:p>
          <a:pPr marL="0" lvl="0" indent="0" algn="ctr" defTabSz="1022350">
            <a:lnSpc>
              <a:spcPct val="90000"/>
            </a:lnSpc>
            <a:spcBef>
              <a:spcPct val="0"/>
            </a:spcBef>
            <a:spcAft>
              <a:spcPct val="35000"/>
            </a:spcAft>
            <a:buNone/>
          </a:pPr>
          <a:r>
            <a:rPr lang="en-US" sz="2300" kern="1200" baseline="0" dirty="0">
              <a:solidFill>
                <a:srgbClr val="FFC000"/>
              </a:solidFill>
            </a:rPr>
            <a:t>Root Cause Identification</a:t>
          </a:r>
          <a:endParaRPr lang="en-US" sz="2300" kern="1200" dirty="0">
            <a:solidFill>
              <a:srgbClr val="FFC000"/>
            </a:solidFill>
          </a:endParaRPr>
        </a:p>
      </dsp:txBody>
      <dsp:txXfrm>
        <a:off x="44159" y="1943881"/>
        <a:ext cx="2820850" cy="860281"/>
      </dsp:txXfrm>
    </dsp:sp>
    <dsp:sp modelId="{53C1530A-99D9-4A08-B22E-5883D4854BD0}">
      <dsp:nvSpPr>
        <dsp:cNvPr id="0" name=""/>
        <dsp:cNvSpPr/>
      </dsp:nvSpPr>
      <dsp:spPr>
        <a:xfrm>
          <a:off x="2909168" y="2849385"/>
          <a:ext cx="8279940" cy="9044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6195" tIns="36195" rIns="36195" bIns="36195" numCol="1" spcCol="1270" anchor="b" anchorCtr="0">
          <a:noAutofit/>
        </a:bodyPr>
        <a:lstStyle/>
        <a:p>
          <a:pPr marL="0" lvl="0" indent="0" algn="l" defTabSz="844550">
            <a:lnSpc>
              <a:spcPct val="90000"/>
            </a:lnSpc>
            <a:spcBef>
              <a:spcPct val="0"/>
            </a:spcBef>
            <a:spcAft>
              <a:spcPct val="35000"/>
            </a:spcAft>
            <a:buNone/>
          </a:pPr>
          <a:r>
            <a:rPr lang="en-US" sz="1900" i="1" kern="1200" baseline="0" dirty="0">
              <a:solidFill>
                <a:srgbClr val="273F4D"/>
              </a:solidFill>
            </a:rPr>
            <a:t>Segment customers based on demographics, purchase history, and interaction behavior. Understand which customer segments contribute more to the return rate and tailor strategies to address specific segments' concerns.</a:t>
          </a:r>
          <a:endParaRPr lang="en-US" sz="1900" kern="1200" dirty="0">
            <a:solidFill>
              <a:srgbClr val="273F4D"/>
            </a:solidFill>
          </a:endParaRPr>
        </a:p>
      </dsp:txBody>
      <dsp:txXfrm>
        <a:off x="2909168" y="2849385"/>
        <a:ext cx="8279940" cy="904440"/>
      </dsp:txXfrm>
    </dsp:sp>
    <dsp:sp modelId="{D47CDB35-461E-4586-808D-7FBA313AF898}">
      <dsp:nvSpPr>
        <dsp:cNvPr id="0" name=""/>
        <dsp:cNvSpPr/>
      </dsp:nvSpPr>
      <dsp:spPr>
        <a:xfrm>
          <a:off x="0" y="2849385"/>
          <a:ext cx="2909168" cy="904440"/>
        </a:xfrm>
        <a:prstGeom prst="round2SameRect">
          <a:avLst>
            <a:gd name="adj1" fmla="val 16670"/>
            <a:gd name="adj2" fmla="val 0"/>
          </a:avLst>
        </a:prstGeom>
        <a:solidFill>
          <a:schemeClr val="accent5">
            <a:lumMod val="50000"/>
          </a:schemeClr>
        </a:solidFill>
        <a:ln w="12700" cap="flat" cmpd="sng" algn="in">
          <a:solidFill>
            <a:srgbClr val="FFC0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815" tIns="43815" rIns="43815" bIns="43815" numCol="1" spcCol="1270" anchor="ctr" anchorCtr="0">
          <a:noAutofit/>
        </a:bodyPr>
        <a:lstStyle/>
        <a:p>
          <a:pPr marL="0" lvl="0" indent="0" algn="ctr" defTabSz="1022350">
            <a:lnSpc>
              <a:spcPct val="90000"/>
            </a:lnSpc>
            <a:spcBef>
              <a:spcPct val="0"/>
            </a:spcBef>
            <a:spcAft>
              <a:spcPct val="35000"/>
            </a:spcAft>
            <a:buNone/>
          </a:pPr>
          <a:r>
            <a:rPr lang="en-US" sz="2300" kern="1200" baseline="0" dirty="0">
              <a:solidFill>
                <a:srgbClr val="FFC000"/>
              </a:solidFill>
            </a:rPr>
            <a:t>Segmentation &amp; Customer Insights</a:t>
          </a:r>
          <a:endParaRPr lang="en-US" sz="2300" kern="1200" dirty="0">
            <a:solidFill>
              <a:srgbClr val="FFC000"/>
            </a:solidFill>
          </a:endParaRPr>
        </a:p>
      </dsp:txBody>
      <dsp:txXfrm>
        <a:off x="44159" y="2893544"/>
        <a:ext cx="2820850" cy="860281"/>
      </dsp:txXfrm>
    </dsp:sp>
    <dsp:sp modelId="{B1E9435A-8FE7-4EDE-A373-65770E0DD210}">
      <dsp:nvSpPr>
        <dsp:cNvPr id="0" name=""/>
        <dsp:cNvSpPr/>
      </dsp:nvSpPr>
      <dsp:spPr>
        <a:xfrm>
          <a:off x="2909168" y="3799047"/>
          <a:ext cx="8279940" cy="9044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6195" tIns="36195" rIns="36195" bIns="36195" numCol="1" spcCol="1270" anchor="b" anchorCtr="0">
          <a:noAutofit/>
        </a:bodyPr>
        <a:lstStyle/>
        <a:p>
          <a:pPr marL="0" lvl="0" indent="0" algn="l" defTabSz="844550">
            <a:lnSpc>
              <a:spcPct val="90000"/>
            </a:lnSpc>
            <a:spcBef>
              <a:spcPct val="0"/>
            </a:spcBef>
            <a:spcAft>
              <a:spcPct val="35000"/>
            </a:spcAft>
            <a:buNone/>
          </a:pPr>
          <a:r>
            <a:rPr lang="en-US" sz="1900" i="1" kern="1200" baseline="0" dirty="0">
              <a:solidFill>
                <a:srgbClr val="273F4D"/>
              </a:solidFill>
            </a:rPr>
            <a:t>Assess the efficiency of the delivery process. Identify any correlations between delivery performance and return rates.</a:t>
          </a:r>
          <a:endParaRPr lang="en-US" sz="1900" kern="1200" dirty="0">
            <a:solidFill>
              <a:srgbClr val="273F4D"/>
            </a:solidFill>
          </a:endParaRPr>
        </a:p>
      </dsp:txBody>
      <dsp:txXfrm>
        <a:off x="2909168" y="3799047"/>
        <a:ext cx="8279940" cy="904440"/>
      </dsp:txXfrm>
    </dsp:sp>
    <dsp:sp modelId="{6B7756AB-9CF4-4B9F-999D-EC1BA8074B4D}">
      <dsp:nvSpPr>
        <dsp:cNvPr id="0" name=""/>
        <dsp:cNvSpPr/>
      </dsp:nvSpPr>
      <dsp:spPr>
        <a:xfrm>
          <a:off x="0" y="3799047"/>
          <a:ext cx="2909168" cy="904440"/>
        </a:xfrm>
        <a:prstGeom prst="round2SameRect">
          <a:avLst>
            <a:gd name="adj1" fmla="val 16670"/>
            <a:gd name="adj2" fmla="val 0"/>
          </a:avLst>
        </a:prstGeom>
        <a:solidFill>
          <a:schemeClr val="accent5">
            <a:lumMod val="50000"/>
          </a:schemeClr>
        </a:solidFill>
        <a:ln w="12700" cap="flat" cmpd="sng" algn="in">
          <a:solidFill>
            <a:srgbClr val="FFC0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815" tIns="43815" rIns="43815" bIns="43815" numCol="1" spcCol="1270" anchor="ctr" anchorCtr="0">
          <a:noAutofit/>
        </a:bodyPr>
        <a:lstStyle/>
        <a:p>
          <a:pPr marL="0" lvl="0" indent="0" algn="ctr" defTabSz="1022350">
            <a:lnSpc>
              <a:spcPct val="90000"/>
            </a:lnSpc>
            <a:spcBef>
              <a:spcPct val="0"/>
            </a:spcBef>
            <a:spcAft>
              <a:spcPct val="35000"/>
            </a:spcAft>
            <a:buNone/>
          </a:pPr>
          <a:r>
            <a:rPr lang="en-US" sz="2300" kern="1200" baseline="0" dirty="0">
              <a:solidFill>
                <a:srgbClr val="FFC000"/>
              </a:solidFill>
            </a:rPr>
            <a:t>Delivery Performance Evaluation</a:t>
          </a:r>
          <a:endParaRPr lang="en-US" sz="2300" kern="1200" dirty="0">
            <a:solidFill>
              <a:srgbClr val="FFC000"/>
            </a:solidFill>
          </a:endParaRPr>
        </a:p>
      </dsp:txBody>
      <dsp:txXfrm>
        <a:off x="44159" y="3843206"/>
        <a:ext cx="2820850" cy="860281"/>
      </dsp:txXfrm>
    </dsp:sp>
    <dsp:sp modelId="{FB207C7E-4AA6-4FC4-A2B0-7AF34F838955}">
      <dsp:nvSpPr>
        <dsp:cNvPr id="0" name=""/>
        <dsp:cNvSpPr/>
      </dsp:nvSpPr>
      <dsp:spPr>
        <a:xfrm>
          <a:off x="2909168" y="4748709"/>
          <a:ext cx="8279940" cy="9044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6195" tIns="36195" rIns="36195" bIns="36195" numCol="1" spcCol="1270" anchor="b" anchorCtr="0">
          <a:noAutofit/>
        </a:bodyPr>
        <a:lstStyle/>
        <a:p>
          <a:pPr marL="0" lvl="0" indent="0" algn="l" defTabSz="844550">
            <a:lnSpc>
              <a:spcPct val="90000"/>
            </a:lnSpc>
            <a:spcBef>
              <a:spcPct val="0"/>
            </a:spcBef>
            <a:spcAft>
              <a:spcPct val="35000"/>
            </a:spcAft>
            <a:buNone/>
          </a:pPr>
          <a:r>
            <a:rPr lang="en-US" sz="1900" i="1" kern="1200" baseline="0" dirty="0">
              <a:solidFill>
                <a:srgbClr val="273F4D"/>
              </a:solidFill>
            </a:rPr>
            <a:t>Provide actionable recommendations to reduce the return rate &amp; enhance customer satisfaction. Suggest strategies to address identified root causes.</a:t>
          </a:r>
          <a:endParaRPr lang="en-US" sz="1900" kern="1200" dirty="0">
            <a:solidFill>
              <a:srgbClr val="273F4D"/>
            </a:solidFill>
          </a:endParaRPr>
        </a:p>
      </dsp:txBody>
      <dsp:txXfrm>
        <a:off x="2909168" y="4748709"/>
        <a:ext cx="8279940" cy="904440"/>
      </dsp:txXfrm>
    </dsp:sp>
    <dsp:sp modelId="{93DDE9D6-3810-4040-A509-888A2D763127}">
      <dsp:nvSpPr>
        <dsp:cNvPr id="0" name=""/>
        <dsp:cNvSpPr/>
      </dsp:nvSpPr>
      <dsp:spPr>
        <a:xfrm>
          <a:off x="0" y="4748709"/>
          <a:ext cx="2909168" cy="904440"/>
        </a:xfrm>
        <a:prstGeom prst="round2SameRect">
          <a:avLst>
            <a:gd name="adj1" fmla="val 16670"/>
            <a:gd name="adj2" fmla="val 0"/>
          </a:avLst>
        </a:prstGeom>
        <a:solidFill>
          <a:schemeClr val="accent5">
            <a:lumMod val="50000"/>
          </a:schemeClr>
        </a:solidFill>
        <a:ln w="12700" cap="flat" cmpd="sng" algn="in">
          <a:solidFill>
            <a:srgbClr val="FFC0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815" tIns="43815" rIns="43815" bIns="43815" numCol="1" spcCol="1270" anchor="ctr" anchorCtr="0">
          <a:noAutofit/>
        </a:bodyPr>
        <a:lstStyle/>
        <a:p>
          <a:pPr marL="0" lvl="0" indent="0" algn="ctr" defTabSz="1022350">
            <a:lnSpc>
              <a:spcPct val="90000"/>
            </a:lnSpc>
            <a:spcBef>
              <a:spcPct val="0"/>
            </a:spcBef>
            <a:spcAft>
              <a:spcPct val="35000"/>
            </a:spcAft>
            <a:buNone/>
          </a:pPr>
          <a:r>
            <a:rPr lang="en-US" sz="2300" kern="1200" baseline="0" dirty="0">
              <a:solidFill>
                <a:srgbClr val="FFC000"/>
              </a:solidFill>
            </a:rPr>
            <a:t>Recommendations for Improvement</a:t>
          </a:r>
          <a:endParaRPr lang="en-US" sz="2300" kern="1200" dirty="0">
            <a:solidFill>
              <a:srgbClr val="FFC000"/>
            </a:solidFill>
          </a:endParaRPr>
        </a:p>
      </dsp:txBody>
      <dsp:txXfrm>
        <a:off x="44159" y="4792868"/>
        <a:ext cx="2820850" cy="86028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44EF8A2-A7D4-4FAF-BBF9-A94758E445F8}">
      <dsp:nvSpPr>
        <dsp:cNvPr id="0" name=""/>
        <dsp:cNvSpPr/>
      </dsp:nvSpPr>
      <dsp:spPr>
        <a:xfrm rot="10800000">
          <a:off x="-2" y="0"/>
          <a:ext cx="11506203" cy="989632"/>
        </a:xfrm>
        <a:prstGeom prst="homePlate">
          <a:avLst/>
        </a:prstGeom>
        <a:solidFill>
          <a:schemeClr val="accent5">
            <a:lumMod val="50000"/>
          </a:schemeClr>
        </a:solidFill>
        <a:ln w="19050" cap="flat" cmpd="sng" algn="in">
          <a:solidFill>
            <a:srgbClr val="FFC0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6400" tIns="228600" rIns="426720" bIns="228600" numCol="1" spcCol="1270" anchor="ctr" anchorCtr="0">
          <a:noAutofit/>
        </a:bodyPr>
        <a:lstStyle/>
        <a:p>
          <a:pPr marL="0" lvl="0" indent="0" algn="ctr" defTabSz="2667000">
            <a:lnSpc>
              <a:spcPct val="90000"/>
            </a:lnSpc>
            <a:spcBef>
              <a:spcPct val="0"/>
            </a:spcBef>
            <a:spcAft>
              <a:spcPct val="35000"/>
            </a:spcAft>
            <a:buNone/>
          </a:pPr>
          <a:r>
            <a:rPr lang="en-US" sz="6000" b="1" kern="1200" baseline="0" dirty="0">
              <a:solidFill>
                <a:srgbClr val="FFC000"/>
              </a:solidFill>
            </a:rPr>
            <a:t>DATA DICTIONARY</a:t>
          </a:r>
          <a:endParaRPr lang="en-US" sz="6000" b="1" kern="1200" dirty="0">
            <a:solidFill>
              <a:srgbClr val="FFC000"/>
            </a:solidFill>
          </a:endParaRPr>
        </a:p>
      </dsp:txBody>
      <dsp:txXfrm rot="10800000">
        <a:off x="247406" y="0"/>
        <a:ext cx="11258795" cy="989632"/>
      </dsp:txXfrm>
    </dsp:sp>
    <dsp:sp modelId="{97C43C9A-B811-4B65-BC57-7B318CF85A4D}">
      <dsp:nvSpPr>
        <dsp:cNvPr id="0" name=""/>
        <dsp:cNvSpPr/>
      </dsp:nvSpPr>
      <dsp:spPr>
        <a:xfrm>
          <a:off x="0" y="0"/>
          <a:ext cx="989632" cy="989632"/>
        </a:xfrm>
        <a:prstGeom prst="ellipse">
          <a:avLst/>
        </a:prstGeom>
        <a:blipFill>
          <a:blip xmlns:r="http://schemas.openxmlformats.org/officeDocument/2006/relationships" r:embed="rId1">
            <a:duotone>
              <a:prstClr val="black"/>
              <a:schemeClr val="accent5">
                <a:tint val="45000"/>
                <a:satMod val="400000"/>
              </a:schemeClr>
            </a:duotone>
          </a:blip>
          <a:srcRect/>
          <a:stretch>
            <a:fillRect t="-6000" b="-6000"/>
          </a:stretch>
        </a:blipFill>
        <a:ln w="19050" cap="flat" cmpd="sng" algn="in">
          <a:solidFill>
            <a:srgbClr val="FFC000"/>
          </a:solidFill>
          <a:prstDash val="solid"/>
        </a:ln>
        <a:effectLst/>
      </dsp:spPr>
      <dsp:style>
        <a:lnRef idx="2">
          <a:scrgbClr r="0" g="0" b="0"/>
        </a:lnRef>
        <a:fillRef idx="1">
          <a:scrgbClr r="0" g="0" b="0"/>
        </a:fillRef>
        <a:effectRef idx="0">
          <a:scrgbClr r="0" g="0" b="0"/>
        </a:effectRef>
        <a:fontRef idx="minor"/>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44EF8A2-A7D4-4FAF-BBF9-A94758E445F8}">
      <dsp:nvSpPr>
        <dsp:cNvPr id="0" name=""/>
        <dsp:cNvSpPr/>
      </dsp:nvSpPr>
      <dsp:spPr>
        <a:xfrm rot="10800000">
          <a:off x="-2" y="0"/>
          <a:ext cx="11506203" cy="989632"/>
        </a:xfrm>
        <a:prstGeom prst="homePlate">
          <a:avLst/>
        </a:prstGeom>
        <a:solidFill>
          <a:schemeClr val="accent5">
            <a:lumMod val="50000"/>
          </a:schemeClr>
        </a:solidFill>
        <a:ln w="19050" cap="flat" cmpd="sng" algn="in">
          <a:solidFill>
            <a:srgbClr val="FFC0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6400" tIns="228600" rIns="426720" bIns="228600" numCol="1" spcCol="1270" anchor="ctr" anchorCtr="0">
          <a:noAutofit/>
        </a:bodyPr>
        <a:lstStyle/>
        <a:p>
          <a:pPr marL="0" lvl="0" indent="0" algn="ctr" defTabSz="2667000">
            <a:lnSpc>
              <a:spcPct val="90000"/>
            </a:lnSpc>
            <a:spcBef>
              <a:spcPct val="0"/>
            </a:spcBef>
            <a:spcAft>
              <a:spcPct val="35000"/>
            </a:spcAft>
            <a:buNone/>
          </a:pPr>
          <a:r>
            <a:rPr lang="en-US" sz="6000" b="1" kern="1200" baseline="0" dirty="0">
              <a:solidFill>
                <a:srgbClr val="FFC000"/>
              </a:solidFill>
            </a:rPr>
            <a:t>INSIGHTS</a:t>
          </a:r>
          <a:endParaRPr lang="en-US" sz="6000" b="1" kern="1200" dirty="0">
            <a:solidFill>
              <a:srgbClr val="FFC000"/>
            </a:solidFill>
          </a:endParaRPr>
        </a:p>
      </dsp:txBody>
      <dsp:txXfrm rot="10800000">
        <a:off x="247406" y="0"/>
        <a:ext cx="11258795" cy="989632"/>
      </dsp:txXfrm>
    </dsp:sp>
    <dsp:sp modelId="{97C43C9A-B811-4B65-BC57-7B318CF85A4D}">
      <dsp:nvSpPr>
        <dsp:cNvPr id="0" name=""/>
        <dsp:cNvSpPr/>
      </dsp:nvSpPr>
      <dsp:spPr>
        <a:xfrm>
          <a:off x="0" y="0"/>
          <a:ext cx="989632" cy="989632"/>
        </a:xfrm>
        <a:prstGeom prst="ellipse">
          <a:avLst/>
        </a:prstGeom>
        <a:blipFill>
          <a:blip xmlns:r="http://schemas.openxmlformats.org/officeDocument/2006/relationships" r:embed="rId1">
            <a:duotone>
              <a:prstClr val="black"/>
              <a:schemeClr val="accent5">
                <a:tint val="45000"/>
                <a:satMod val="400000"/>
              </a:schemeClr>
            </a:duotone>
          </a:blip>
          <a:srcRect/>
          <a:stretch>
            <a:fillRect t="-6000" b="-6000"/>
          </a:stretch>
        </a:blipFill>
        <a:ln w="19050" cap="flat" cmpd="sng" algn="in">
          <a:solidFill>
            <a:srgbClr val="FFC000"/>
          </a:solidFill>
          <a:prstDash val="solid"/>
        </a:ln>
        <a:effectLst/>
      </dsp:spPr>
      <dsp:style>
        <a:lnRef idx="2">
          <a:scrgbClr r="0" g="0" b="0"/>
        </a:lnRef>
        <a:fillRef idx="1">
          <a:scrgbClr r="0" g="0" b="0"/>
        </a:fillRef>
        <a:effectRef idx="0">
          <a:scrgbClr r="0" g="0" b="0"/>
        </a:effectRef>
        <a:fontRef idx="minor"/>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E819699-DA63-4C8F-BC85-6C9A763DC941}">
      <dsp:nvSpPr>
        <dsp:cNvPr id="0" name=""/>
        <dsp:cNvSpPr/>
      </dsp:nvSpPr>
      <dsp:spPr>
        <a:xfrm rot="5400000">
          <a:off x="-421246" y="424022"/>
          <a:ext cx="2808310" cy="1965817"/>
        </a:xfrm>
        <a:prstGeom prst="chevron">
          <a:avLst/>
        </a:prstGeom>
        <a:solidFill>
          <a:schemeClr val="accent5">
            <a:lumMod val="50000"/>
          </a:schemeClr>
        </a:solidFill>
        <a:ln w="19050" cap="flat" cmpd="sng" algn="in">
          <a:solidFill>
            <a:srgbClr val="FFC0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3000" kern="1200" dirty="0">
              <a:solidFill>
                <a:srgbClr val="FFC000"/>
              </a:solidFill>
            </a:rPr>
            <a:t>KPI’s</a:t>
          </a:r>
        </a:p>
      </dsp:txBody>
      <dsp:txXfrm rot="-5400000">
        <a:off x="1" y="985685"/>
        <a:ext cx="1965817" cy="842493"/>
      </dsp:txXfrm>
    </dsp:sp>
    <dsp:sp modelId="{3D10BF44-4CEC-401E-B5FA-754218265123}">
      <dsp:nvSpPr>
        <dsp:cNvPr id="0" name=""/>
        <dsp:cNvSpPr/>
      </dsp:nvSpPr>
      <dsp:spPr>
        <a:xfrm rot="5400000">
          <a:off x="3883449" y="-1914856"/>
          <a:ext cx="1825402" cy="5660666"/>
        </a:xfrm>
        <a:prstGeom prst="round2SameRect">
          <a:avLst/>
        </a:prstGeom>
        <a:noFill/>
        <a:ln w="19050" cap="flat" cmpd="sng" algn="in">
          <a:solidFill>
            <a:srgbClr val="FFC000"/>
          </a:solidFill>
          <a:prstDash val="solid"/>
        </a:ln>
        <a:effectLst/>
      </dsp:spPr>
      <dsp:style>
        <a:lnRef idx="2">
          <a:scrgbClr r="0" g="0" b="0"/>
        </a:lnRef>
        <a:fillRef idx="1">
          <a:scrgbClr r="0" g="0" b="0"/>
        </a:fillRef>
        <a:effectRef idx="0">
          <a:scrgbClr r="0" g="0" b="0"/>
        </a:effectRef>
        <a:fontRef idx="minor"/>
      </dsp:style>
      <dsp:txBody>
        <a:bodyPr spcFirstLastPara="0" vert="horz" wrap="square" lIns="149352" tIns="13335" rIns="13335" bIns="13335" numCol="1" spcCol="1270" anchor="ctr" anchorCtr="0">
          <a:noAutofit/>
        </a:bodyPr>
        <a:lstStyle/>
        <a:p>
          <a:pPr marL="228600" lvl="1" indent="-228600" algn="l" defTabSz="933450">
            <a:lnSpc>
              <a:spcPct val="90000"/>
            </a:lnSpc>
            <a:spcBef>
              <a:spcPct val="0"/>
            </a:spcBef>
            <a:spcAft>
              <a:spcPct val="15000"/>
            </a:spcAft>
            <a:buChar char="•"/>
          </a:pPr>
          <a:r>
            <a:rPr lang="en-US" sz="2100" kern="1200" baseline="0" dirty="0">
              <a:solidFill>
                <a:srgbClr val="264653"/>
              </a:solidFill>
            </a:rPr>
            <a:t>Over the years 2017, 2018, and 2019, Delur Services had a total cost of $8,586K, with 5,780 total orders and 31,732 units ordered.</a:t>
          </a:r>
          <a:endParaRPr lang="en-US" sz="2100" kern="1200" dirty="0">
            <a:solidFill>
              <a:srgbClr val="264653"/>
            </a:solidFill>
          </a:endParaRPr>
        </a:p>
        <a:p>
          <a:pPr marL="228600" lvl="1" indent="-228600" algn="l" defTabSz="933450">
            <a:lnSpc>
              <a:spcPct val="90000"/>
            </a:lnSpc>
            <a:spcBef>
              <a:spcPct val="0"/>
            </a:spcBef>
            <a:spcAft>
              <a:spcPct val="15000"/>
            </a:spcAft>
            <a:buChar char="•"/>
          </a:pPr>
          <a:endParaRPr lang="en-US" sz="2100" kern="1200" dirty="0">
            <a:solidFill>
              <a:srgbClr val="264653"/>
            </a:solidFill>
          </a:endParaRPr>
        </a:p>
        <a:p>
          <a:pPr marL="228600" lvl="1" indent="-228600" algn="l" defTabSz="933450">
            <a:lnSpc>
              <a:spcPct val="90000"/>
            </a:lnSpc>
            <a:spcBef>
              <a:spcPct val="0"/>
            </a:spcBef>
            <a:spcAft>
              <a:spcPct val="15000"/>
            </a:spcAft>
            <a:buChar char="•"/>
          </a:pPr>
          <a:r>
            <a:rPr lang="en-US" sz="2100" kern="1200" baseline="0" dirty="0">
              <a:solidFill>
                <a:srgbClr val="264653"/>
              </a:solidFill>
            </a:rPr>
            <a:t>The average discount across all years was 11%.</a:t>
          </a:r>
          <a:endParaRPr lang="en-US" sz="2100" kern="1200" dirty="0">
            <a:solidFill>
              <a:srgbClr val="264653"/>
            </a:solidFill>
          </a:endParaRPr>
        </a:p>
      </dsp:txBody>
      <dsp:txXfrm rot="-5400000">
        <a:off x="1965818" y="91884"/>
        <a:ext cx="5571557" cy="1647184"/>
      </dsp:txXfrm>
    </dsp:sp>
    <dsp:sp modelId="{35DCFE38-B712-4D68-892C-67CFAB145F65}">
      <dsp:nvSpPr>
        <dsp:cNvPr id="0" name=""/>
        <dsp:cNvSpPr/>
      </dsp:nvSpPr>
      <dsp:spPr>
        <a:xfrm rot="5400000">
          <a:off x="-421246" y="2950644"/>
          <a:ext cx="2808310" cy="1965817"/>
        </a:xfrm>
        <a:prstGeom prst="chevron">
          <a:avLst/>
        </a:prstGeom>
        <a:solidFill>
          <a:schemeClr val="accent5">
            <a:lumMod val="50000"/>
          </a:schemeClr>
        </a:solidFill>
        <a:ln w="19050" cap="flat" cmpd="sng" algn="in">
          <a:solidFill>
            <a:srgbClr val="FFC0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3000" kern="1200" baseline="0" dirty="0">
              <a:solidFill>
                <a:srgbClr val="FFC000"/>
              </a:solidFill>
            </a:rPr>
            <a:t>Return Rate</a:t>
          </a:r>
          <a:endParaRPr lang="en-US" sz="3000" kern="1200" dirty="0">
            <a:solidFill>
              <a:srgbClr val="FFC000"/>
            </a:solidFill>
          </a:endParaRPr>
        </a:p>
      </dsp:txBody>
      <dsp:txXfrm rot="-5400000">
        <a:off x="1" y="3512307"/>
        <a:ext cx="1965817" cy="842493"/>
      </dsp:txXfrm>
    </dsp:sp>
    <dsp:sp modelId="{6950936A-9164-41BB-AC71-6CDCCC212F4A}">
      <dsp:nvSpPr>
        <dsp:cNvPr id="0" name=""/>
        <dsp:cNvSpPr/>
      </dsp:nvSpPr>
      <dsp:spPr>
        <a:xfrm rot="5400000">
          <a:off x="3882969" y="612245"/>
          <a:ext cx="1826361" cy="5660666"/>
        </a:xfrm>
        <a:prstGeom prst="round2SameRect">
          <a:avLst/>
        </a:prstGeom>
        <a:noFill/>
        <a:ln w="19050" cap="flat" cmpd="sng" algn="in">
          <a:solidFill>
            <a:srgbClr val="FFC000"/>
          </a:solidFill>
          <a:prstDash val="solid"/>
        </a:ln>
        <a:effectLst/>
      </dsp:spPr>
      <dsp:style>
        <a:lnRef idx="2">
          <a:scrgbClr r="0" g="0" b="0"/>
        </a:lnRef>
        <a:fillRef idx="1">
          <a:scrgbClr r="0" g="0" b="0"/>
        </a:fillRef>
        <a:effectRef idx="0">
          <a:scrgbClr r="0" g="0" b="0"/>
        </a:effectRef>
        <a:fontRef idx="minor"/>
      </dsp:style>
      <dsp:txBody>
        <a:bodyPr spcFirstLastPara="0" vert="horz" wrap="square" lIns="156464" tIns="13970" rIns="13970" bIns="13970" numCol="1" spcCol="1270" anchor="ctr" anchorCtr="0">
          <a:noAutofit/>
        </a:bodyPr>
        <a:lstStyle/>
        <a:p>
          <a:pPr marL="228600" lvl="1" indent="-228600" algn="l" defTabSz="977900">
            <a:lnSpc>
              <a:spcPct val="90000"/>
            </a:lnSpc>
            <a:spcBef>
              <a:spcPct val="0"/>
            </a:spcBef>
            <a:spcAft>
              <a:spcPct val="15000"/>
            </a:spcAft>
            <a:buChar char="•"/>
          </a:pPr>
          <a:r>
            <a:rPr lang="en-US" sz="2200" kern="1200" baseline="0" dirty="0">
              <a:solidFill>
                <a:srgbClr val="264653"/>
              </a:solidFill>
            </a:rPr>
            <a:t>The return rate for all years combined was 10.3%, with 596 orders returned out of 5,780 total orders.</a:t>
          </a:r>
          <a:endParaRPr lang="en-US" sz="2200" kern="1200" dirty="0">
            <a:solidFill>
              <a:srgbClr val="264653"/>
            </a:solidFill>
          </a:endParaRPr>
        </a:p>
        <a:p>
          <a:pPr marL="228600" lvl="1" indent="-228600" algn="l" defTabSz="977900">
            <a:lnSpc>
              <a:spcPct val="90000"/>
            </a:lnSpc>
            <a:spcBef>
              <a:spcPct val="0"/>
            </a:spcBef>
            <a:spcAft>
              <a:spcPct val="15000"/>
            </a:spcAft>
            <a:buChar char="•"/>
          </a:pPr>
          <a:endParaRPr lang="en-US" sz="2200" kern="1200" dirty="0">
            <a:solidFill>
              <a:srgbClr val="264653"/>
            </a:solidFill>
          </a:endParaRPr>
        </a:p>
        <a:p>
          <a:pPr marL="228600" lvl="1" indent="-228600" algn="l" defTabSz="977900">
            <a:lnSpc>
              <a:spcPct val="90000"/>
            </a:lnSpc>
            <a:spcBef>
              <a:spcPct val="0"/>
            </a:spcBef>
            <a:spcAft>
              <a:spcPct val="15000"/>
            </a:spcAft>
            <a:buChar char="•"/>
          </a:pPr>
          <a:r>
            <a:rPr lang="en-US" sz="2200" kern="1200" baseline="0" dirty="0">
              <a:solidFill>
                <a:srgbClr val="264653"/>
              </a:solidFill>
            </a:rPr>
            <a:t>The yearly return rates were 10.7% in 2017, 8.9% in 2018, and 11.4% in 2019.</a:t>
          </a:r>
          <a:endParaRPr lang="en-US" sz="2200" kern="1200" dirty="0">
            <a:solidFill>
              <a:srgbClr val="264653"/>
            </a:solidFill>
          </a:endParaRPr>
        </a:p>
      </dsp:txBody>
      <dsp:txXfrm rot="-5400000">
        <a:off x="1965817" y="2618553"/>
        <a:ext cx="5571510" cy="1648049"/>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44EF8A2-A7D4-4FAF-BBF9-A94758E445F8}">
      <dsp:nvSpPr>
        <dsp:cNvPr id="0" name=""/>
        <dsp:cNvSpPr/>
      </dsp:nvSpPr>
      <dsp:spPr>
        <a:xfrm rot="10800000">
          <a:off x="-2" y="0"/>
          <a:ext cx="11506203" cy="989632"/>
        </a:xfrm>
        <a:prstGeom prst="homePlate">
          <a:avLst/>
        </a:prstGeom>
        <a:solidFill>
          <a:schemeClr val="accent5">
            <a:lumMod val="50000"/>
          </a:schemeClr>
        </a:solidFill>
        <a:ln w="19050" cap="flat" cmpd="sng" algn="in">
          <a:solidFill>
            <a:srgbClr val="FFC0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6400" tIns="228600" rIns="426720" bIns="228600" numCol="1" spcCol="1270" anchor="ctr" anchorCtr="0">
          <a:noAutofit/>
        </a:bodyPr>
        <a:lstStyle/>
        <a:p>
          <a:pPr marL="0" lvl="0" indent="0" algn="ctr" defTabSz="2667000">
            <a:lnSpc>
              <a:spcPct val="90000"/>
            </a:lnSpc>
            <a:spcBef>
              <a:spcPct val="0"/>
            </a:spcBef>
            <a:spcAft>
              <a:spcPct val="35000"/>
            </a:spcAft>
            <a:buNone/>
          </a:pPr>
          <a:r>
            <a:rPr lang="en-US" sz="6000" b="1" kern="1200" baseline="0" dirty="0">
              <a:solidFill>
                <a:srgbClr val="FFC000"/>
              </a:solidFill>
            </a:rPr>
            <a:t>INSIGHTS</a:t>
          </a:r>
          <a:endParaRPr lang="en-US" sz="6000" b="1" kern="1200" dirty="0">
            <a:solidFill>
              <a:schemeClr val="bg1">
                <a:lumMod val="95000"/>
              </a:schemeClr>
            </a:solidFill>
          </a:endParaRPr>
        </a:p>
      </dsp:txBody>
      <dsp:txXfrm rot="10800000">
        <a:off x="247406" y="0"/>
        <a:ext cx="11258795" cy="989632"/>
      </dsp:txXfrm>
    </dsp:sp>
    <dsp:sp modelId="{97C43C9A-B811-4B65-BC57-7B318CF85A4D}">
      <dsp:nvSpPr>
        <dsp:cNvPr id="0" name=""/>
        <dsp:cNvSpPr/>
      </dsp:nvSpPr>
      <dsp:spPr>
        <a:xfrm>
          <a:off x="0" y="0"/>
          <a:ext cx="989632" cy="989632"/>
        </a:xfrm>
        <a:prstGeom prst="ellipse">
          <a:avLst/>
        </a:prstGeom>
        <a:blipFill>
          <a:blip xmlns:r="http://schemas.openxmlformats.org/officeDocument/2006/relationships" r:embed="rId1">
            <a:duotone>
              <a:prstClr val="black"/>
              <a:schemeClr val="accent5">
                <a:tint val="45000"/>
                <a:satMod val="400000"/>
              </a:schemeClr>
            </a:duotone>
          </a:blip>
          <a:srcRect/>
          <a:stretch>
            <a:fillRect t="-6000" b="-6000"/>
          </a:stretch>
        </a:blipFill>
        <a:ln w="19050" cap="flat" cmpd="sng" algn="in">
          <a:solidFill>
            <a:srgbClr val="FFC000"/>
          </a:solidFill>
          <a:prstDash val="solid"/>
        </a:ln>
        <a:effectLst/>
      </dsp:spPr>
      <dsp:style>
        <a:lnRef idx="2">
          <a:scrgbClr r="0" g="0" b="0"/>
        </a:lnRef>
        <a:fillRef idx="1">
          <a:scrgbClr r="0" g="0" b="0"/>
        </a:fillRef>
        <a:effectRef idx="0">
          <a:scrgbClr r="0" g="0" b="0"/>
        </a:effectRef>
        <a:fontRef idx="minor"/>
      </dsp:style>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30525C4-CC69-4289-B6A1-29DC2A3D52FC}">
      <dsp:nvSpPr>
        <dsp:cNvPr id="0" name=""/>
        <dsp:cNvSpPr/>
      </dsp:nvSpPr>
      <dsp:spPr>
        <a:xfrm rot="5400000">
          <a:off x="2121076" y="447148"/>
          <a:ext cx="5309760" cy="4708833"/>
        </a:xfrm>
        <a:prstGeom prst="round2SameRect">
          <a:avLst/>
        </a:prstGeom>
        <a:noFill/>
        <a:ln w="19050" cap="flat" cmpd="sng" algn="in">
          <a:solidFill>
            <a:srgbClr val="FFC000">
              <a:alpha val="90000"/>
            </a:srgb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85750" lvl="1" indent="-285750" algn="l" defTabSz="1422400">
            <a:lnSpc>
              <a:spcPct val="90000"/>
            </a:lnSpc>
            <a:spcBef>
              <a:spcPct val="0"/>
            </a:spcBef>
            <a:spcAft>
              <a:spcPct val="15000"/>
            </a:spcAft>
            <a:buChar char="•"/>
          </a:pPr>
          <a:r>
            <a:rPr lang="en-US" sz="3200" kern="1200" baseline="0" dirty="0">
              <a:solidFill>
                <a:srgbClr val="264653"/>
              </a:solidFill>
            </a:rPr>
            <a:t>The overall on-time delivery rate was 67%, while delayed deliveries accounted for 33%.</a:t>
          </a:r>
          <a:endParaRPr lang="en-US" sz="3200" kern="1200" dirty="0">
            <a:solidFill>
              <a:srgbClr val="264653"/>
            </a:solidFill>
          </a:endParaRPr>
        </a:p>
        <a:p>
          <a:pPr marL="285750" lvl="1" indent="-285750" algn="l" defTabSz="1422400">
            <a:lnSpc>
              <a:spcPct val="90000"/>
            </a:lnSpc>
            <a:spcBef>
              <a:spcPct val="0"/>
            </a:spcBef>
            <a:spcAft>
              <a:spcPct val="15000"/>
            </a:spcAft>
            <a:buChar char="•"/>
          </a:pPr>
          <a:endParaRPr lang="en-US" sz="3200" kern="1200" dirty="0">
            <a:solidFill>
              <a:srgbClr val="264653"/>
            </a:solidFill>
          </a:endParaRPr>
        </a:p>
        <a:p>
          <a:pPr marL="285750" lvl="1" indent="-285750" algn="l" defTabSz="1422400">
            <a:lnSpc>
              <a:spcPct val="90000"/>
            </a:lnSpc>
            <a:spcBef>
              <a:spcPct val="0"/>
            </a:spcBef>
            <a:spcAft>
              <a:spcPct val="15000"/>
            </a:spcAft>
            <a:buChar char="•"/>
          </a:pPr>
          <a:r>
            <a:rPr lang="en-US" sz="3200" kern="1200" baseline="0" dirty="0">
              <a:solidFill>
                <a:srgbClr val="264653"/>
              </a:solidFill>
            </a:rPr>
            <a:t>On-time delivery percentages for individual years were 2017: 67%, 2018: 66%, and 2019: 69%.</a:t>
          </a:r>
          <a:endParaRPr lang="en-US" sz="3200" kern="1200" dirty="0">
            <a:solidFill>
              <a:srgbClr val="264653"/>
            </a:solidFill>
          </a:endParaRPr>
        </a:p>
      </dsp:txBody>
      <dsp:txXfrm rot="-5400000">
        <a:off x="2421539" y="376551"/>
        <a:ext cx="4478967" cy="4850028"/>
      </dsp:txXfrm>
    </dsp:sp>
    <dsp:sp modelId="{2220F633-9088-4D1F-9702-3B5CF2935FC4}">
      <dsp:nvSpPr>
        <dsp:cNvPr id="0" name=""/>
        <dsp:cNvSpPr/>
      </dsp:nvSpPr>
      <dsp:spPr>
        <a:xfrm>
          <a:off x="170234" y="2735"/>
          <a:ext cx="2251306" cy="5597659"/>
        </a:xfrm>
        <a:prstGeom prst="roundRect">
          <a:avLst/>
        </a:prstGeom>
        <a:solidFill>
          <a:schemeClr val="accent5">
            <a:lumMod val="50000"/>
          </a:schemeClr>
        </a:solidFill>
        <a:ln w="19050" cap="flat" cmpd="sng" algn="in">
          <a:solidFill>
            <a:srgbClr val="FFC0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49530" rIns="99060" bIns="49530" numCol="1" spcCol="1270" anchor="ctr" anchorCtr="0">
          <a:noAutofit/>
        </a:bodyPr>
        <a:lstStyle/>
        <a:p>
          <a:pPr marL="0" lvl="0" indent="0" algn="ctr" defTabSz="1155700">
            <a:lnSpc>
              <a:spcPct val="90000"/>
            </a:lnSpc>
            <a:spcBef>
              <a:spcPct val="0"/>
            </a:spcBef>
            <a:spcAft>
              <a:spcPct val="35000"/>
            </a:spcAft>
            <a:buNone/>
          </a:pPr>
          <a:r>
            <a:rPr lang="en-US" sz="2600" b="1" kern="1200" baseline="0" dirty="0">
              <a:solidFill>
                <a:srgbClr val="FFC000"/>
              </a:solidFill>
            </a:rPr>
            <a:t>Delivery Performance</a:t>
          </a:r>
          <a:endParaRPr lang="en-US" sz="2600" b="1" kern="1200" dirty="0">
            <a:solidFill>
              <a:srgbClr val="FFC000"/>
            </a:solidFill>
          </a:endParaRPr>
        </a:p>
      </dsp:txBody>
      <dsp:txXfrm>
        <a:off x="280134" y="112635"/>
        <a:ext cx="2031506" cy="5377859"/>
      </dsp:txXfrm>
    </dsp:sp>
  </dsp:spTree>
</dsp:drawing>
</file>

<file path=ppt/diagrams/layout1.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16.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17.xml><?xml version="1.0" encoding="utf-8"?>
<dgm:layoutDef xmlns:dgm="http://schemas.openxmlformats.org/drawingml/2006/diagram" xmlns:a="http://schemas.openxmlformats.org/drawingml/2006/main" uniqueId="urn:diagrams.loki3.com/BracketList">
  <dgm:title val="Vertical Bracket List"/>
  <dgm:desc val="Use to show grouped blocks of information.  Works well with large amounts of Level 2 text."/>
  <dgm:catLst>
    <dgm:cat type="list" pri="4110"/>
    <dgm:cat type="officeonline" pri="3000"/>
  </dgm:catLst>
  <dgm:sampData>
    <dgm:dataModel>
      <dgm:ptLst>
        <dgm:pt modelId="0" type="doc"/>
        <dgm:pt modelId="1">
          <dgm:prSet phldr="1"/>
        </dgm:pt>
        <dgm:pt modelId="11">
          <dgm:prSet phldr="1"/>
        </dgm:pt>
        <dgm:pt modelId="2">
          <dgm:prSet phldr="1"/>
        </dgm:pt>
        <dgm:pt modelId="21">
          <dgm:prSet phldr="1"/>
        </dgm:pt>
      </dgm:ptLst>
      <dgm:cxnLst>
        <dgm:cxn modelId="3" srcId="0" destId="1" srcOrd="0" destOrd="0"/>
        <dgm:cxn modelId="4" srcId="1" destId="11" srcOrd="0" destOrd="0"/>
        <dgm:cxn modelId="5" srcId="0" destId="2" srcOrd="0" destOrd="0"/>
        <dgm:cxn modelId="6" srcId="2" destId="2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V" refType="primFontSz" refFor="des" refForName="parTx" fact="0.1"/>
      <dgm:constr type="primFontSz" for="des" forName="parTx" val="65"/>
      <dgm:constr type="primFontSz" for="des" forName="desTx" refType="primFontSz" refFor="des" refForName="parTx"/>
      <dgm:constr type="h" for="des" forName="parTx" refType="primFontSz" refFor="des" refForName="parTx" fact="0.55"/>
      <dgm:constr type="h" for="des" forName="bracket" refType="primFontSz" refFor="des" refForName="parTx" fact="0.55"/>
      <dgm:constr type="h" for="des" forName="desTx" refType="primFontSz" refFor="des" refForName="parTx" fact="0.55"/>
    </dgm:constrLst>
    <dgm:ruleLst>
      <dgm:rule type="primFontSz" for="des" forName="parTx" val="5" fact="NaN" max="NaN"/>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Tx" refType="w" fact="0.25"/>
          <dgm:constr type="w" for="ch" forName="bracket" refType="w" fact="0.05"/>
          <dgm:constr type="w" for="ch" forName="spH" refType="w" fact="0.02"/>
          <dgm:constr type="w" for="ch" forName="desTx" refType="w" fact="0.68"/>
          <dgm:constr type="h" for="ch" forName="bracket" refType="h" refFor="ch" refForName="desTx" op="gte"/>
          <dgm:constr type="h" for="ch" forName="bracket" refType="h" refFor="ch" refForName="parTx" op="gte"/>
          <dgm:constr type="h" for="ch" forName="desTx" refType="h" refFor="ch" refForName="parTx" op="gte"/>
        </dgm:constrLst>
        <dgm:ruleLst/>
        <dgm:layoutNode name="parTx" styleLbl="revTx">
          <dgm:varLst>
            <dgm:chMax val="1"/>
            <dgm:bulletEnabled val="1"/>
          </dgm:varLst>
          <dgm:choose name="Name8">
            <dgm:if name="Name9" func="var" arg="dir" op="equ" val="norm">
              <dgm:alg type="tx">
                <dgm:param type="parTxLTRAlign" val="r"/>
              </dgm:alg>
            </dgm:if>
            <dgm:else name="Name10">
              <dgm:alg type="tx">
                <dgm:param type="parTxLTRAlign" val="l"/>
              </dgm:alg>
            </dgm:else>
          </dgm:choose>
          <dgm:shape xmlns:r="http://schemas.openxmlformats.org/officeDocument/2006/relationships" type="rect" r:blip="">
            <dgm:adjLst/>
          </dgm:shape>
          <dgm:presOf axis="self" ptType="node"/>
          <dgm:constrLst>
            <dgm:constr type="tMarg" refType="primFontSz" fact="0.2"/>
            <dgm:constr type="bMarg" refType="primFontSz" fact="0.2"/>
          </dgm:constrLst>
          <dgm:ruleLst>
            <dgm:rule type="h" val="INF" fact="NaN" max="NaN"/>
          </dgm:ruleLst>
        </dgm:layoutNode>
        <dgm:layoutNode name="bracket" styleLbl="parChTrans1D1">
          <dgm:alg type="sp"/>
          <dgm:choose name="Name11">
            <dgm:if name="Name12" func="var" arg="dir" op="equ" val="norm">
              <dgm:shape xmlns:r="http://schemas.openxmlformats.org/officeDocument/2006/relationships" type="leftBrace" r:blip="">
                <dgm:adjLst>
                  <dgm:adj idx="1" val="0.35"/>
                </dgm:adjLst>
              </dgm:shape>
            </dgm:if>
            <dgm:else name="Name13">
              <dgm:shape xmlns:r="http://schemas.openxmlformats.org/officeDocument/2006/relationships" rot="180" type="leftBrace" r:blip="">
                <dgm:adjLst>
                  <dgm:adj idx="1" val="0.35"/>
                </dgm:adjLst>
              </dgm:shape>
            </dgm:else>
          </dgm:choose>
          <dgm:presOf/>
        </dgm:layoutNode>
        <dgm:layoutNode name="spH">
          <dgm:alg type="sp"/>
        </dgm:layoutNode>
        <dgm:choose name="Name14">
          <dgm:if name="Name15" axis="ch" ptType="node" func="cnt" op="gte" val="1">
            <dgm:layoutNode name="desTx" styleLbl="node1">
              <dgm:varLst>
                <dgm:bulletEnabled val="1"/>
              </dgm:varLst>
              <dgm:alg type="tx">
                <dgm:param type="stBulletLvl" val="1"/>
                <dgm:param type="txAnchorVertCh" val="mid"/>
              </dgm:alg>
              <dgm:shape xmlns:r="http://schemas.openxmlformats.org/officeDocument/2006/relationships" type="rect" r:blip="">
                <dgm:adjLst/>
              </dgm:shape>
              <dgm:presOf axis="des" ptType="node"/>
              <dgm:constrLst>
                <dgm:constr type="secFontSz" refType="primFontSz"/>
                <dgm:constr type="tMarg" refType="primFontSz" fact="0.3"/>
                <dgm:constr type="bMarg" refType="primFontSz" fact="0.3"/>
                <dgm:constr type="lMarg" refType="primFontSz" fact="0.3"/>
                <dgm:constr type="rMarg" refType="primFontSz" fact="0.3"/>
              </dgm:constrLst>
              <dgm:ruleLst>
                <dgm:rule type="h" val="INF" fact="NaN" max="NaN"/>
              </dgm:ruleLst>
            </dgm:layoutNode>
          </dgm:if>
          <dgm:else name="Name16"/>
        </dgm:choose>
      </dgm:layoutNode>
      <dgm:forEach name="Name17" axis="followSib" ptType="sibTrans" cnt="1">
        <dgm:layoutNode name="spV">
          <dgm:alg type="sp"/>
        </dgm:layoutNode>
      </dgm:forEach>
    </dgm:forEach>
  </dgm:layoutNode>
</dgm:layoutDef>
</file>

<file path=ppt/diagrams/layout18.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19.xml><?xml version="1.0" encoding="utf-8"?>
<dgm:layoutDef xmlns:dgm="http://schemas.openxmlformats.org/drawingml/2006/diagram" xmlns:a="http://schemas.openxmlformats.org/drawingml/2006/main" uniqueId="urn:microsoft.com/office/officeart/2011/layout/TabList">
  <dgm:title val="Tab List"/>
  <dgm:desc val="Use to show non-sequential or grouped blocks of information. Works well for lists with a small amount of Level 1 text. The first Level 2 displays next to the Level 1 text  and the remaining Level 2 text appears beneath the Level 1 text."/>
  <dgm:catLst>
    <dgm:cat type="list" pri="4500"/>
    <dgm:cat type="officeonline" pri="11000"/>
  </dgm:catLst>
  <dgm:sampData>
    <dgm:dataModel>
      <dgm:ptLst>
        <dgm:pt modelId="0" type="doc"/>
        <dgm:pt modelId="10">
          <dgm:prSet phldr="1"/>
        </dgm:pt>
        <dgm:pt modelId="11">
          <dgm:prSet phldr="1"/>
        </dgm:pt>
        <dgm:pt modelId="12">
          <dgm:prSet phldr="1"/>
        </dgm:pt>
        <dgm:pt modelId="20">
          <dgm:prSet phldr="1"/>
        </dgm:pt>
        <dgm:pt modelId="21">
          <dgm:prSet phldr="1"/>
        </dgm:pt>
        <dgm:pt modelId="22">
          <dgm:prSet phldr="1"/>
        </dgm:pt>
        <dgm:pt modelId="30">
          <dgm:prSet phldr="1"/>
        </dgm:pt>
        <dgm:pt modelId="31">
          <dgm:prSet phldr="1"/>
        </dgm:pt>
        <dgm:pt modelId="32">
          <dgm:prSet phldr="1"/>
        </dgm:pt>
      </dgm:ptLst>
      <dgm:cxnLst>
        <dgm:cxn modelId="40" srcId="0" destId="10" srcOrd="0" destOrd="0"/>
        <dgm:cxn modelId="41" srcId="10" destId="11" srcOrd="0" destOrd="0"/>
        <dgm:cxn modelId="42" srcId="10" destId="12" srcOrd="0" destOrd="0"/>
        <dgm:cxn modelId="50" srcId="0" destId="20" srcOrd="1" destOrd="0"/>
        <dgm:cxn modelId="51" srcId="20" destId="21" srcOrd="1" destOrd="0"/>
        <dgm:cxn modelId="52" srcId="20" destId="22" srcOrd="1" destOrd="0"/>
        <dgm:cxn modelId="60" srcId="0" destId="30" srcOrd="2" destOrd="0"/>
        <dgm:cxn modelId="61" srcId="30" destId="31" srcOrd="2" destOrd="0"/>
        <dgm:cxn modelId="62" srcId="30" destId="32"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dgm:chPref val="3"/>
      <dgm:dir/>
      <dgm:animOne val="branch"/>
      <dgm:animLvl val="lvl"/>
    </dgm:varLst>
    <dgm:alg type="lin">
      <dgm:param type="linDir" val="fromT"/>
    </dgm:alg>
    <dgm:shape xmlns:r="http://schemas.openxmlformats.org/officeDocument/2006/relationships" r:blip="">
      <dgm:adjLst/>
    </dgm:shape>
    <dgm:constrLst>
      <dgm:constr type="w" for="ch" forName="Child" refType="w"/>
      <dgm:constr type="h" for="ch" forName="Child" refType="h" fact="0.6667"/>
      <dgm:constr type="primFontSz" for="des" forName="Parent" op="equ" val="65"/>
      <dgm:constr type="primFontSz" for="des" forName="Child" op="equ" val="65"/>
      <dgm:constr type="primFontSz" for="des" forName="FirstChild" op="equ" val="65"/>
      <dgm:constr type="primFontSz" for="des" forName="Child" refType="primFontSz" refFor="des" refForName="Parent" op="lte"/>
      <dgm:constr type="primFontSz" for="des" forName="FirstChild" refType="primFontSz" refFor="des" refForName="Parent" op="lte"/>
      <dgm:constr type="primFontSz" for="des" forName="Child" refType="primFontSz" refFor="des" refForName="FirstChild" op="lte"/>
      <dgm:constr type="w" for="ch" forName="composite" refType="w"/>
      <dgm:constr type="h" for="ch" forName="composite" refType="h" fact="0.3333"/>
      <dgm:constr type="sp" refType="h" refFor="ch" refForName="composite" op="equ" fact="0.05"/>
      <dgm:constr type="h" for="ch" forName="sibTrans" refType="h" refFor="ch" refForName="composite" op="equ" fact="0.05"/>
      <dgm:constr type="w" for="ch" forName="sibTrans" refType="h" refFor="ch" refForName="sibTrans" op="equ"/>
    </dgm:constrLst>
    <dgm:forEach name="nodesForEach" axis="ch" ptType="node">
      <dgm:layoutNode name="composite">
        <dgm:alg type="composite"/>
        <dgm:shape xmlns:r="http://schemas.openxmlformats.org/officeDocument/2006/relationships" r:blip="">
          <dgm:adjLst/>
        </dgm:shape>
        <dgm:choose name="Name1">
          <dgm:if name="Name2" func="var" arg="dir" op="equ" val="norm">
            <dgm:constrLst>
              <dgm:constr type="l" for="ch" forName="Accent" refType="w" fact="0"/>
              <dgm:constr type="b" for="ch" forName="Accent" refType="h"/>
              <dgm:constr type="w" for="ch" forName="Accent" refType="w"/>
              <dgm:constr type="h" for="ch" forName="Accent" refType="h" fact="0"/>
              <dgm:constr type="l" for="ch" forName="FirstChild" refType="w" fact="0.26"/>
              <dgm:constr type="t" for="ch" forName="FirstChild" refType="h" fact="0"/>
              <dgm:constr type="w" for="ch" forName="FirstChild" refType="w" fact="0.74"/>
              <dgm:constr type="h" for="ch" forName="FirstChild" refType="h"/>
              <dgm:constr type="l" for="ch" forName="Parent" refType="w" fact="0"/>
              <dgm:constr type="t" for="ch" forName="Parent" refType="h" fact="0"/>
              <dgm:constr type="w" for="ch" forName="Parent" refType="w" fact="0.26"/>
              <dgm:constr type="h" for="ch" forName="Parent" refType="h"/>
            </dgm:constrLst>
          </dgm:if>
          <dgm:else name="Name3">
            <dgm:constrLst>
              <dgm:constr type="l" for="ch" forName="Accent" refType="w" fact="0"/>
              <dgm:constr type="b" for="ch" forName="Accent" refType="h"/>
              <dgm:constr type="w" for="ch" forName="Accent" refType="w"/>
              <dgm:constr type="h" for="ch" forName="Accent" refType="h" fact="0"/>
              <dgm:constr type="r" for="ch" forName="FirstChild" refType="w" fact="0.74"/>
              <dgm:constr type="t" for="ch" forName="FirstChild" refType="h" fact="0"/>
              <dgm:constr type="w" for="ch" forName="FirstChild" refType="w" fact="0.74"/>
              <dgm:constr type="h" for="ch" forName="FirstChild" refType="h"/>
              <dgm:constr type="r" for="ch" forName="Parent" refType="w"/>
              <dgm:constr type="t" for="ch" forName="Parent" refType="h" fact="0"/>
              <dgm:constr type="w" for="ch" forName="Parent" refType="w" fact="0.26"/>
              <dgm:constr type="h" for="ch" forName="Parent" refType="h"/>
            </dgm:constrLst>
          </dgm:else>
        </dgm:choose>
        <dgm:layoutNode name="FirstChild" styleLbl="revTx">
          <dgm:varLst>
            <dgm:chMax val="0"/>
            <dgm:chPref val="0"/>
            <dgm:bulletEnabled val="1"/>
          </dgm:varLst>
          <dgm:choose name="Name4">
            <dgm:if name="Name5" func="var" arg="dir" op="equ" val="norm">
              <dgm:alg type="tx">
                <dgm:param type="parTxLTRAlign" val="l"/>
                <dgm:param type="txAnchorVert" val="b"/>
                <dgm:param type="txAnchorVertCh" val="b"/>
                <dgm:param type="parTxRTLAlign" val="l"/>
              </dgm:alg>
            </dgm:if>
            <dgm:else name="Name6">
              <dgm:alg type="tx">
                <dgm:param type="parTxLTRAlign" val="r"/>
                <dgm:param type="shpTxLTRAlignCh" val="r"/>
                <dgm:param type="txAnchorVert" val="b"/>
                <dgm:param type="txAnchorVertCh" val="b"/>
                <dgm:param type="parTxRTLAlign" val="r"/>
              </dgm:alg>
            </dgm:else>
          </dgm:choose>
          <dgm:shape xmlns:r="http://schemas.openxmlformats.org/officeDocument/2006/relationships" type="rect" r:blip="">
            <dgm:adjLst/>
          </dgm:shape>
          <dgm:choose name="Name7">
            <dgm:if name="Name8" axis="ch" ptType="node" func="cnt" op="gte" val="1">
              <dgm:presOf axis="ch desOrSelf" ptType="node node" st="1 1" cnt="1 0"/>
            </dgm:if>
            <dgm:else name="Name9">
              <dgm:presOf/>
            </dgm:else>
          </dgm:choos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arent" styleLbl="alignNode1">
          <dgm:varLst>
            <dgm:chMax val="3"/>
            <dgm:chPref val="3"/>
            <dgm:bulletEnabled val="1"/>
          </dgm:varLst>
          <dgm:alg type="tx">
            <dgm:param type="shpTxLTRAlignCh" val="ctr"/>
            <dgm:param type="txAnchorVertCh" val="mid"/>
          </dgm:alg>
          <dgm:shape xmlns:r="http://schemas.openxmlformats.org/officeDocument/2006/relationships" type="round2SameRect" r:blip="">
            <dgm:adjLst>
              <dgm:adj idx="1" val="0.1667"/>
              <dgm:adj idx="2" val="0"/>
            </dgm:adjLst>
          </dgm:shape>
          <dgm:presOf axis="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Accent" styleLbl="parChTrans1D1">
          <dgm:alg type="sp"/>
          <dgm:shape xmlns:r="http://schemas.openxmlformats.org/officeDocument/2006/relationships" type="line" r:blip="" zOrderOff="-99999">
            <dgm:adjLst/>
          </dgm:shape>
          <dgm:presOf/>
        </dgm:layoutNode>
      </dgm:layoutNode>
      <dgm:choose name="Name10">
        <dgm:if name="Name11" axis="ch" ptType="node" st="2" cnt="1" func="cnt" op="gte" val="1">
          <dgm:layoutNode name="Child" styleLbl="revTx">
            <dgm:varLst>
              <dgm:chMax val="0"/>
              <dgm:chPref val="0"/>
              <dgm:bulletEnabled val="1"/>
            </dgm:varLst>
            <dgm:choose name="Name12">
              <dgm:if name="Name13" func="var" arg="dir" op="equ" val="norm">
                <dgm:alg type="tx">
                  <dgm:param type="stBulletLvl" val="1"/>
                  <dgm:param type="parTxLTRAlign" val="l"/>
                  <dgm:param type="parTxRTLAlign" val="l"/>
                  <dgm:param type="txAnchorVert" val="t"/>
                </dgm:alg>
              </dgm:if>
              <dgm:else name="Name14">
                <dgm:alg type="tx">
                  <dgm:param type="stBulletLvl" val="1"/>
                  <dgm:param type="parTxLTRAlign" val="r"/>
                  <dgm:param type="shpTxLTRAlignCh" val="r"/>
                  <dgm:param type="txAnchorVert" val="t"/>
                  <dgm:param type="parTxRTLAlign" val="r"/>
                </dgm:alg>
              </dgm:else>
            </dgm:choose>
            <dgm:shape xmlns:r="http://schemas.openxmlformats.org/officeDocument/2006/relationships" type="rect" r:blip="">
              <dgm:adjLst/>
            </dgm:shape>
            <dgm:presOf axis="ch desOrSelf" ptType="node node" st="2 1" cnt="0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if>
        <dgm:else name="Name15"/>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layout20.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21.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22.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1/layout/TabList">
  <dgm:title val="Tab List"/>
  <dgm:desc val="Use to show non-sequential or grouped blocks of information. Works well for lists with a small amount of Level 1 text. The first Level 2 displays next to the Level 1 text  and the remaining Level 2 text appears beneath the Level 1 text."/>
  <dgm:catLst>
    <dgm:cat type="list" pri="4500"/>
    <dgm:cat type="officeonline" pri="11000"/>
  </dgm:catLst>
  <dgm:sampData>
    <dgm:dataModel>
      <dgm:ptLst>
        <dgm:pt modelId="0" type="doc"/>
        <dgm:pt modelId="10">
          <dgm:prSet phldr="1"/>
        </dgm:pt>
        <dgm:pt modelId="11">
          <dgm:prSet phldr="1"/>
        </dgm:pt>
        <dgm:pt modelId="12">
          <dgm:prSet phldr="1"/>
        </dgm:pt>
        <dgm:pt modelId="20">
          <dgm:prSet phldr="1"/>
        </dgm:pt>
        <dgm:pt modelId="21">
          <dgm:prSet phldr="1"/>
        </dgm:pt>
        <dgm:pt modelId="22">
          <dgm:prSet phldr="1"/>
        </dgm:pt>
        <dgm:pt modelId="30">
          <dgm:prSet phldr="1"/>
        </dgm:pt>
        <dgm:pt modelId="31">
          <dgm:prSet phldr="1"/>
        </dgm:pt>
        <dgm:pt modelId="32">
          <dgm:prSet phldr="1"/>
        </dgm:pt>
      </dgm:ptLst>
      <dgm:cxnLst>
        <dgm:cxn modelId="40" srcId="0" destId="10" srcOrd="0" destOrd="0"/>
        <dgm:cxn modelId="41" srcId="10" destId="11" srcOrd="0" destOrd="0"/>
        <dgm:cxn modelId="42" srcId="10" destId="12" srcOrd="0" destOrd="0"/>
        <dgm:cxn modelId="50" srcId="0" destId="20" srcOrd="1" destOrd="0"/>
        <dgm:cxn modelId="51" srcId="20" destId="21" srcOrd="1" destOrd="0"/>
        <dgm:cxn modelId="52" srcId="20" destId="22" srcOrd="1" destOrd="0"/>
        <dgm:cxn modelId="60" srcId="0" destId="30" srcOrd="2" destOrd="0"/>
        <dgm:cxn modelId="61" srcId="30" destId="31" srcOrd="2" destOrd="0"/>
        <dgm:cxn modelId="62" srcId="30" destId="32"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dgm:chPref val="3"/>
      <dgm:dir/>
      <dgm:animOne val="branch"/>
      <dgm:animLvl val="lvl"/>
    </dgm:varLst>
    <dgm:alg type="lin">
      <dgm:param type="linDir" val="fromT"/>
    </dgm:alg>
    <dgm:shape xmlns:r="http://schemas.openxmlformats.org/officeDocument/2006/relationships" r:blip="">
      <dgm:adjLst/>
    </dgm:shape>
    <dgm:constrLst>
      <dgm:constr type="w" for="ch" forName="Child" refType="w"/>
      <dgm:constr type="h" for="ch" forName="Child" refType="h" fact="0.6667"/>
      <dgm:constr type="primFontSz" for="des" forName="Parent" op="equ" val="65"/>
      <dgm:constr type="primFontSz" for="des" forName="Child" op="equ" val="65"/>
      <dgm:constr type="primFontSz" for="des" forName="FirstChild" op="equ" val="65"/>
      <dgm:constr type="primFontSz" for="des" forName="Child" refType="primFontSz" refFor="des" refForName="Parent" op="lte"/>
      <dgm:constr type="primFontSz" for="des" forName="FirstChild" refType="primFontSz" refFor="des" refForName="Parent" op="lte"/>
      <dgm:constr type="primFontSz" for="des" forName="Child" refType="primFontSz" refFor="des" refForName="FirstChild" op="lte"/>
      <dgm:constr type="w" for="ch" forName="composite" refType="w"/>
      <dgm:constr type="h" for="ch" forName="composite" refType="h" fact="0.3333"/>
      <dgm:constr type="sp" refType="h" refFor="ch" refForName="composite" op="equ" fact="0.05"/>
      <dgm:constr type="h" for="ch" forName="sibTrans" refType="h" refFor="ch" refForName="composite" op="equ" fact="0.05"/>
      <dgm:constr type="w" for="ch" forName="sibTrans" refType="h" refFor="ch" refForName="sibTrans" op="equ"/>
    </dgm:constrLst>
    <dgm:forEach name="nodesForEach" axis="ch" ptType="node">
      <dgm:layoutNode name="composite">
        <dgm:alg type="composite"/>
        <dgm:shape xmlns:r="http://schemas.openxmlformats.org/officeDocument/2006/relationships" r:blip="">
          <dgm:adjLst/>
        </dgm:shape>
        <dgm:choose name="Name1">
          <dgm:if name="Name2" func="var" arg="dir" op="equ" val="norm">
            <dgm:constrLst>
              <dgm:constr type="l" for="ch" forName="Accent" refType="w" fact="0"/>
              <dgm:constr type="b" for="ch" forName="Accent" refType="h"/>
              <dgm:constr type="w" for="ch" forName="Accent" refType="w"/>
              <dgm:constr type="h" for="ch" forName="Accent" refType="h" fact="0"/>
              <dgm:constr type="l" for="ch" forName="FirstChild" refType="w" fact="0.26"/>
              <dgm:constr type="t" for="ch" forName="FirstChild" refType="h" fact="0"/>
              <dgm:constr type="w" for="ch" forName="FirstChild" refType="w" fact="0.74"/>
              <dgm:constr type="h" for="ch" forName="FirstChild" refType="h"/>
              <dgm:constr type="l" for="ch" forName="Parent" refType="w" fact="0"/>
              <dgm:constr type="t" for="ch" forName="Parent" refType="h" fact="0"/>
              <dgm:constr type="w" for="ch" forName="Parent" refType="w" fact="0.26"/>
              <dgm:constr type="h" for="ch" forName="Parent" refType="h"/>
            </dgm:constrLst>
          </dgm:if>
          <dgm:else name="Name3">
            <dgm:constrLst>
              <dgm:constr type="l" for="ch" forName="Accent" refType="w" fact="0"/>
              <dgm:constr type="b" for="ch" forName="Accent" refType="h"/>
              <dgm:constr type="w" for="ch" forName="Accent" refType="w"/>
              <dgm:constr type="h" for="ch" forName="Accent" refType="h" fact="0"/>
              <dgm:constr type="r" for="ch" forName="FirstChild" refType="w" fact="0.74"/>
              <dgm:constr type="t" for="ch" forName="FirstChild" refType="h" fact="0"/>
              <dgm:constr type="w" for="ch" forName="FirstChild" refType="w" fact="0.74"/>
              <dgm:constr type="h" for="ch" forName="FirstChild" refType="h"/>
              <dgm:constr type="r" for="ch" forName="Parent" refType="w"/>
              <dgm:constr type="t" for="ch" forName="Parent" refType="h" fact="0"/>
              <dgm:constr type="w" for="ch" forName="Parent" refType="w" fact="0.26"/>
              <dgm:constr type="h" for="ch" forName="Parent" refType="h"/>
            </dgm:constrLst>
          </dgm:else>
        </dgm:choose>
        <dgm:layoutNode name="FirstChild" styleLbl="revTx">
          <dgm:varLst>
            <dgm:chMax val="0"/>
            <dgm:chPref val="0"/>
            <dgm:bulletEnabled val="1"/>
          </dgm:varLst>
          <dgm:choose name="Name4">
            <dgm:if name="Name5" func="var" arg="dir" op="equ" val="norm">
              <dgm:alg type="tx">
                <dgm:param type="parTxLTRAlign" val="l"/>
                <dgm:param type="txAnchorVert" val="b"/>
                <dgm:param type="txAnchorVertCh" val="b"/>
                <dgm:param type="parTxRTLAlign" val="l"/>
              </dgm:alg>
            </dgm:if>
            <dgm:else name="Name6">
              <dgm:alg type="tx">
                <dgm:param type="parTxLTRAlign" val="r"/>
                <dgm:param type="shpTxLTRAlignCh" val="r"/>
                <dgm:param type="txAnchorVert" val="b"/>
                <dgm:param type="txAnchorVertCh" val="b"/>
                <dgm:param type="parTxRTLAlign" val="r"/>
              </dgm:alg>
            </dgm:else>
          </dgm:choose>
          <dgm:shape xmlns:r="http://schemas.openxmlformats.org/officeDocument/2006/relationships" type="rect" r:blip="">
            <dgm:adjLst/>
          </dgm:shape>
          <dgm:choose name="Name7">
            <dgm:if name="Name8" axis="ch" ptType="node" func="cnt" op="gte" val="1">
              <dgm:presOf axis="ch desOrSelf" ptType="node node" st="1 1" cnt="1 0"/>
            </dgm:if>
            <dgm:else name="Name9">
              <dgm:presOf/>
            </dgm:else>
          </dgm:choos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arent" styleLbl="alignNode1">
          <dgm:varLst>
            <dgm:chMax val="3"/>
            <dgm:chPref val="3"/>
            <dgm:bulletEnabled val="1"/>
          </dgm:varLst>
          <dgm:alg type="tx">
            <dgm:param type="shpTxLTRAlignCh" val="ctr"/>
            <dgm:param type="txAnchorVertCh" val="mid"/>
          </dgm:alg>
          <dgm:shape xmlns:r="http://schemas.openxmlformats.org/officeDocument/2006/relationships" type="round2SameRect" r:blip="">
            <dgm:adjLst>
              <dgm:adj idx="1" val="0.1667"/>
              <dgm:adj idx="2" val="0"/>
            </dgm:adjLst>
          </dgm:shape>
          <dgm:presOf axis="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Accent" styleLbl="parChTrans1D1">
          <dgm:alg type="sp"/>
          <dgm:shape xmlns:r="http://schemas.openxmlformats.org/officeDocument/2006/relationships" type="line" r:blip="" zOrderOff="-99999">
            <dgm:adjLst/>
          </dgm:shape>
          <dgm:presOf/>
        </dgm:layoutNode>
      </dgm:layoutNode>
      <dgm:choose name="Name10">
        <dgm:if name="Name11" axis="ch" ptType="node" st="2" cnt="1" func="cnt" op="gte" val="1">
          <dgm:layoutNode name="Child" styleLbl="revTx">
            <dgm:varLst>
              <dgm:chMax val="0"/>
              <dgm:chPref val="0"/>
              <dgm:bulletEnabled val="1"/>
            </dgm:varLst>
            <dgm:choose name="Name12">
              <dgm:if name="Name13" func="var" arg="dir" op="equ" val="norm">
                <dgm:alg type="tx">
                  <dgm:param type="stBulletLvl" val="1"/>
                  <dgm:param type="parTxLTRAlign" val="l"/>
                  <dgm:param type="parTxRTLAlign" val="l"/>
                  <dgm:param type="txAnchorVert" val="t"/>
                </dgm:alg>
              </dgm:if>
              <dgm:else name="Name14">
                <dgm:alg type="tx">
                  <dgm:param type="stBulletLvl" val="1"/>
                  <dgm:param type="parTxLTRAlign" val="r"/>
                  <dgm:param type="shpTxLTRAlignCh" val="r"/>
                  <dgm:param type="txAnchorVert" val="t"/>
                  <dgm:param type="parTxRTLAlign" val="r"/>
                </dgm:alg>
              </dgm:else>
            </dgm:choose>
            <dgm:shape xmlns:r="http://schemas.openxmlformats.org/officeDocument/2006/relationships" type="rect" r:blip="">
              <dgm:adjLst/>
            </dgm:shape>
            <dgm:presOf axis="ch desOrSelf" ptType="node node" st="2 1" cnt="0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if>
        <dgm:else name="Name15"/>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CD81C89-AC0D-4BFF-9223-D3157C1DDC5B}" type="datetimeFigureOut">
              <a:rPr lang="en-US" smtClean="0"/>
              <a:t>8/29/2023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33D7A2-C585-48BF-BF8C-C21FDC051F77}" type="slidenum">
              <a:rPr lang="en-US" smtClean="0"/>
              <a:t>‹#›</a:t>
            </a:fld>
            <a:endParaRPr lang="en-US" dirty="0"/>
          </a:p>
        </p:txBody>
      </p:sp>
    </p:spTree>
    <p:extLst>
      <p:ext uri="{BB962C8B-B14F-4D97-AF65-F5344CB8AC3E}">
        <p14:creationId xmlns:p14="http://schemas.microsoft.com/office/powerpoint/2010/main" val="13726620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43A52079-6997-47B8-B262-4ED5D2EA2D74}" type="datetime1">
              <a:rPr lang="en-US" smtClean="0"/>
              <a:t>8/29/2023</a:t>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9E57DC2-970A-4B3E-BB1C-7A09969E49DF}" type="slidenum">
              <a:rPr lang="en-US" dirty="0"/>
              <a:pPr/>
              <a:t>‹#›</a:t>
            </a:fld>
            <a:endParaRPr lang="en-US" dirty="0"/>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CAC80CA-06EA-4D97-A1EC-F2A229B592C4}" type="datetime1">
              <a:rPr lang="en-US" smtClean="0"/>
              <a:t>8/29/2023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AA60CC4-6CA2-4A99-B83B-711E420D000E}" type="datetime1">
              <a:rPr lang="en-US" smtClean="0"/>
              <a:t>8/29/2023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7B41ED8-AC2E-4560-8CC9-E6292DDF25B6}" type="datetime1">
              <a:rPr lang="en-US" smtClean="0"/>
              <a:t>8/29/2023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85238998-10EA-455D-8FDC-3EBC7E198582}" type="datetime1">
              <a:rPr lang="en-US" smtClean="0"/>
              <a:t>8/29/2023</a:t>
            </a:fld>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5A4E9B6-2EC2-45E6-A437-DCC674AAC4AF}" type="datetime1">
              <a:rPr lang="en-US" smtClean="0"/>
              <a:t>8/29/2023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F2D4FF3-940D-4DDE-86D8-82D5A8663636}" type="datetime1">
              <a:rPr lang="en-US" smtClean="0"/>
              <a:t>8/29/2023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4955261-7117-41BB-BB79-8C1909625493}" type="datetime1">
              <a:rPr lang="en-US" smtClean="0"/>
              <a:t>8/29/2023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1E204D7-DE7F-414C-8571-0012DE9EFCDB}" type="datetime1">
              <a:rPr lang="en-US" smtClean="0"/>
              <a:t>8/29/2023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BE378FF3-85EA-48E5-8D8C-1DB156807E49}" type="datetime1">
              <a:rPr lang="en-US" smtClean="0"/>
              <a:t>8/29/2023</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73F94F13-1676-4B68-A383-661B657F6E63}" type="datetime1">
              <a:rPr lang="en-US" smtClean="0"/>
              <a:t>8/29/2023</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9F8F5"/>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5CB83234-995D-4149-8E1E-BC120E9070D5}" type="datetime1">
              <a:rPr lang="en-US" smtClean="0"/>
              <a:t>8/29/2023</a:t>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9E57DC2-970A-4B3E-BB1C-7A09969E49DF}" type="slidenum">
              <a:rPr lang="en-US" dirty="0"/>
              <a:pPr/>
              <a:t>‹#›</a:t>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diagramLayout" Target="../diagrams/layout15.xml"/><Relationship Id="rId3" Type="http://schemas.openxmlformats.org/officeDocument/2006/relationships/diagramLayout" Target="../diagrams/layout14.xml"/><Relationship Id="rId7" Type="http://schemas.openxmlformats.org/officeDocument/2006/relationships/diagramData" Target="../diagrams/data15.xml"/><Relationship Id="rId2" Type="http://schemas.openxmlformats.org/officeDocument/2006/relationships/diagramData" Target="../diagrams/data14.xml"/><Relationship Id="rId1" Type="http://schemas.openxmlformats.org/officeDocument/2006/relationships/slideLayout" Target="../slideLayouts/slideLayout2.xml"/><Relationship Id="rId6" Type="http://schemas.microsoft.com/office/2007/relationships/diagramDrawing" Target="../diagrams/drawing14.xml"/><Relationship Id="rId11" Type="http://schemas.microsoft.com/office/2007/relationships/diagramDrawing" Target="../diagrams/drawing15.xml"/><Relationship Id="rId5" Type="http://schemas.openxmlformats.org/officeDocument/2006/relationships/diagramColors" Target="../diagrams/colors14.xml"/><Relationship Id="rId10" Type="http://schemas.openxmlformats.org/officeDocument/2006/relationships/diagramColors" Target="../diagrams/colors15.xml"/><Relationship Id="rId4" Type="http://schemas.openxmlformats.org/officeDocument/2006/relationships/diagramQuickStyle" Target="../diagrams/quickStyle14.xml"/><Relationship Id="rId9" Type="http://schemas.openxmlformats.org/officeDocument/2006/relationships/diagramQuickStyle" Target="../diagrams/quickStyle15.xml"/></Relationships>
</file>

<file path=ppt/slides/_rels/slide11.xml.rels><?xml version="1.0" encoding="UTF-8" standalone="yes"?>
<Relationships xmlns="http://schemas.openxmlformats.org/package/2006/relationships"><Relationship Id="rId8" Type="http://schemas.openxmlformats.org/officeDocument/2006/relationships/diagramLayout" Target="../diagrams/layout17.xml"/><Relationship Id="rId3" Type="http://schemas.openxmlformats.org/officeDocument/2006/relationships/diagramLayout" Target="../diagrams/layout16.xml"/><Relationship Id="rId7" Type="http://schemas.openxmlformats.org/officeDocument/2006/relationships/diagramData" Target="../diagrams/data17.xml"/><Relationship Id="rId2" Type="http://schemas.openxmlformats.org/officeDocument/2006/relationships/diagramData" Target="../diagrams/data16.xml"/><Relationship Id="rId1" Type="http://schemas.openxmlformats.org/officeDocument/2006/relationships/slideLayout" Target="../slideLayouts/slideLayout2.xml"/><Relationship Id="rId6" Type="http://schemas.microsoft.com/office/2007/relationships/diagramDrawing" Target="../diagrams/drawing16.xml"/><Relationship Id="rId11" Type="http://schemas.microsoft.com/office/2007/relationships/diagramDrawing" Target="../diagrams/drawing17.xml"/><Relationship Id="rId5" Type="http://schemas.openxmlformats.org/officeDocument/2006/relationships/diagramColors" Target="../diagrams/colors16.xml"/><Relationship Id="rId10" Type="http://schemas.openxmlformats.org/officeDocument/2006/relationships/diagramColors" Target="../diagrams/colors17.xml"/><Relationship Id="rId4" Type="http://schemas.openxmlformats.org/officeDocument/2006/relationships/diagramQuickStyle" Target="../diagrams/quickStyle16.xml"/><Relationship Id="rId9" Type="http://schemas.openxmlformats.org/officeDocument/2006/relationships/diagramQuickStyle" Target="../diagrams/quickStyle17.xml"/></Relationships>
</file>

<file path=ppt/slides/_rels/slide12.xml.rels><?xml version="1.0" encoding="UTF-8" standalone="yes"?>
<Relationships xmlns="http://schemas.openxmlformats.org/package/2006/relationships"><Relationship Id="rId8" Type="http://schemas.openxmlformats.org/officeDocument/2006/relationships/diagramLayout" Target="../diagrams/layout19.xml"/><Relationship Id="rId3" Type="http://schemas.openxmlformats.org/officeDocument/2006/relationships/diagramLayout" Target="../diagrams/layout18.xml"/><Relationship Id="rId7" Type="http://schemas.openxmlformats.org/officeDocument/2006/relationships/diagramData" Target="../diagrams/data19.xml"/><Relationship Id="rId2" Type="http://schemas.openxmlformats.org/officeDocument/2006/relationships/diagramData" Target="../diagrams/data18.xml"/><Relationship Id="rId1" Type="http://schemas.openxmlformats.org/officeDocument/2006/relationships/slideLayout" Target="../slideLayouts/slideLayout2.xml"/><Relationship Id="rId6" Type="http://schemas.microsoft.com/office/2007/relationships/diagramDrawing" Target="../diagrams/drawing18.xml"/><Relationship Id="rId11" Type="http://schemas.microsoft.com/office/2007/relationships/diagramDrawing" Target="../diagrams/drawing19.xml"/><Relationship Id="rId5" Type="http://schemas.openxmlformats.org/officeDocument/2006/relationships/diagramColors" Target="../diagrams/colors18.xml"/><Relationship Id="rId10" Type="http://schemas.openxmlformats.org/officeDocument/2006/relationships/diagramColors" Target="../diagrams/colors19.xml"/><Relationship Id="rId4" Type="http://schemas.openxmlformats.org/officeDocument/2006/relationships/diagramQuickStyle" Target="../diagrams/quickStyle18.xml"/><Relationship Id="rId9" Type="http://schemas.openxmlformats.org/officeDocument/2006/relationships/diagramQuickStyle" Target="../diagrams/quickStyle19.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20.xml"/><Relationship Id="rId7" Type="http://schemas.openxmlformats.org/officeDocument/2006/relationships/image" Target="../media/image16.png"/><Relationship Id="rId2" Type="http://schemas.openxmlformats.org/officeDocument/2006/relationships/diagramData" Target="../diagrams/data20.xml"/><Relationship Id="rId1" Type="http://schemas.openxmlformats.org/officeDocument/2006/relationships/slideLayout" Target="../slideLayouts/slideLayout2.xml"/><Relationship Id="rId6" Type="http://schemas.microsoft.com/office/2007/relationships/diagramDrawing" Target="../diagrams/drawing20.xml"/><Relationship Id="rId5" Type="http://schemas.openxmlformats.org/officeDocument/2006/relationships/diagramColors" Target="../diagrams/colors20.xml"/><Relationship Id="rId4" Type="http://schemas.openxmlformats.org/officeDocument/2006/relationships/diagramQuickStyle" Target="../diagrams/quickStyle20.xml"/></Relationships>
</file>

<file path=ppt/slides/_rels/slide14.xml.rels><?xml version="1.0" encoding="UTF-8" standalone="yes"?>
<Relationships xmlns="http://schemas.openxmlformats.org/package/2006/relationships"><Relationship Id="rId8" Type="http://schemas.openxmlformats.org/officeDocument/2006/relationships/diagramLayout" Target="../diagrams/layout22.xml"/><Relationship Id="rId3" Type="http://schemas.openxmlformats.org/officeDocument/2006/relationships/diagramLayout" Target="../diagrams/layout21.xml"/><Relationship Id="rId7" Type="http://schemas.openxmlformats.org/officeDocument/2006/relationships/diagramData" Target="../diagrams/data22.xml"/><Relationship Id="rId2" Type="http://schemas.openxmlformats.org/officeDocument/2006/relationships/diagramData" Target="../diagrams/data21.xml"/><Relationship Id="rId1" Type="http://schemas.openxmlformats.org/officeDocument/2006/relationships/slideLayout" Target="../slideLayouts/slideLayout1.xml"/><Relationship Id="rId6" Type="http://schemas.microsoft.com/office/2007/relationships/diagramDrawing" Target="../diagrams/drawing21.xml"/><Relationship Id="rId11" Type="http://schemas.microsoft.com/office/2007/relationships/diagramDrawing" Target="../diagrams/drawing22.xml"/><Relationship Id="rId5" Type="http://schemas.openxmlformats.org/officeDocument/2006/relationships/diagramColors" Target="../diagrams/colors21.xml"/><Relationship Id="rId10" Type="http://schemas.openxmlformats.org/officeDocument/2006/relationships/diagramColors" Target="../diagrams/colors22.xml"/><Relationship Id="rId4" Type="http://schemas.openxmlformats.org/officeDocument/2006/relationships/diagramQuickStyle" Target="../diagrams/quickStyle21.xml"/><Relationship Id="rId9" Type="http://schemas.openxmlformats.org/officeDocument/2006/relationships/diagramQuickStyle" Target="../diagrams/quickStyle22.xml"/></Relationships>
</file>

<file path=ppt/slides/_rels/slide2.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diagramLayout" Target="../diagrams/layout1.xml"/><Relationship Id="rId7" Type="http://schemas.openxmlformats.org/officeDocument/2006/relationships/diagramData" Target="../diagrams/data2.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s>
</file>

<file path=ppt/slides/_rels/slide3.xml.rels><?xml version="1.0" encoding="UTF-8" standalone="yes"?>
<Relationships xmlns="http://schemas.openxmlformats.org/package/2006/relationships"><Relationship Id="rId3" Type="http://schemas.openxmlformats.org/officeDocument/2006/relationships/image" Target="../media/image5.svg"/><Relationship Id="rId7" Type="http://schemas.openxmlformats.org/officeDocument/2006/relationships/image" Target="../media/image9.sv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sv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8" Type="http://schemas.openxmlformats.org/officeDocument/2006/relationships/diagramLayout" Target="../diagrams/layout4.xml"/><Relationship Id="rId3" Type="http://schemas.openxmlformats.org/officeDocument/2006/relationships/diagramLayout" Target="../diagrams/layout3.xml"/><Relationship Id="rId7" Type="http://schemas.openxmlformats.org/officeDocument/2006/relationships/diagramData" Target="../diagrams/data4.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11" Type="http://schemas.microsoft.com/office/2007/relationships/diagramDrawing" Target="../diagrams/drawing4.xml"/><Relationship Id="rId5" Type="http://schemas.openxmlformats.org/officeDocument/2006/relationships/diagramColors" Target="../diagrams/colors3.xml"/><Relationship Id="rId10" Type="http://schemas.openxmlformats.org/officeDocument/2006/relationships/diagramColors" Target="../diagrams/colors4.xml"/><Relationship Id="rId4" Type="http://schemas.openxmlformats.org/officeDocument/2006/relationships/diagramQuickStyle" Target="../diagrams/quickStyle3.xml"/><Relationship Id="rId9" Type="http://schemas.openxmlformats.org/officeDocument/2006/relationships/diagramQuickStyle" Target="../diagrams/quickStyle4.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6.xml.rels><?xml version="1.0" encoding="UTF-8" standalone="yes"?>
<Relationships xmlns="http://schemas.openxmlformats.org/package/2006/relationships"><Relationship Id="rId8" Type="http://schemas.microsoft.com/office/2007/relationships/diagramDrawing" Target="../diagrams/drawing6.xml"/><Relationship Id="rId13" Type="http://schemas.microsoft.com/office/2007/relationships/diagramDrawing" Target="../diagrams/drawing7.xml"/><Relationship Id="rId3" Type="http://schemas.microsoft.com/office/2007/relationships/hdphoto" Target="../media/hdphoto2.wdp"/><Relationship Id="rId7" Type="http://schemas.openxmlformats.org/officeDocument/2006/relationships/diagramColors" Target="../diagrams/colors6.xml"/><Relationship Id="rId12" Type="http://schemas.openxmlformats.org/officeDocument/2006/relationships/diagramColors" Target="../diagrams/colors7.xml"/><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diagramQuickStyle" Target="../diagrams/quickStyle6.xml"/><Relationship Id="rId11" Type="http://schemas.openxmlformats.org/officeDocument/2006/relationships/diagramQuickStyle" Target="../diagrams/quickStyle7.xml"/><Relationship Id="rId5" Type="http://schemas.openxmlformats.org/officeDocument/2006/relationships/diagramLayout" Target="../diagrams/layout6.xml"/><Relationship Id="rId10" Type="http://schemas.openxmlformats.org/officeDocument/2006/relationships/diagramLayout" Target="../diagrams/layout7.xml"/><Relationship Id="rId4" Type="http://schemas.openxmlformats.org/officeDocument/2006/relationships/diagramData" Target="../diagrams/data6.xml"/><Relationship Id="rId9" Type="http://schemas.openxmlformats.org/officeDocument/2006/relationships/diagramData" Target="../diagrams/data7.xml"/></Relationships>
</file>

<file path=ppt/slides/_rels/slide7.xml.rels><?xml version="1.0" encoding="UTF-8" standalone="yes"?>
<Relationships xmlns="http://schemas.openxmlformats.org/package/2006/relationships"><Relationship Id="rId8" Type="http://schemas.microsoft.com/office/2007/relationships/diagramDrawing" Target="../diagrams/drawing8.xml"/><Relationship Id="rId13" Type="http://schemas.microsoft.com/office/2007/relationships/diagramDrawing" Target="../diagrams/drawing9.xml"/><Relationship Id="rId3" Type="http://schemas.microsoft.com/office/2007/relationships/hdphoto" Target="../media/hdphoto3.wdp"/><Relationship Id="rId7" Type="http://schemas.openxmlformats.org/officeDocument/2006/relationships/diagramColors" Target="../diagrams/colors8.xml"/><Relationship Id="rId12" Type="http://schemas.openxmlformats.org/officeDocument/2006/relationships/diagramColors" Target="../diagrams/colors9.xml"/><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diagramQuickStyle" Target="../diagrams/quickStyle8.xml"/><Relationship Id="rId11" Type="http://schemas.openxmlformats.org/officeDocument/2006/relationships/diagramQuickStyle" Target="../diagrams/quickStyle9.xml"/><Relationship Id="rId5" Type="http://schemas.openxmlformats.org/officeDocument/2006/relationships/diagramLayout" Target="../diagrams/layout8.xml"/><Relationship Id="rId10" Type="http://schemas.openxmlformats.org/officeDocument/2006/relationships/diagramLayout" Target="../diagrams/layout9.xml"/><Relationship Id="rId4" Type="http://schemas.openxmlformats.org/officeDocument/2006/relationships/diagramData" Target="../diagrams/data8.xml"/><Relationship Id="rId9" Type="http://schemas.openxmlformats.org/officeDocument/2006/relationships/diagramData" Target="../diagrams/data9.xml"/></Relationships>
</file>

<file path=ppt/slides/_rels/slide8.xml.rels><?xml version="1.0" encoding="UTF-8" standalone="yes"?>
<Relationships xmlns="http://schemas.openxmlformats.org/package/2006/relationships"><Relationship Id="rId8" Type="http://schemas.microsoft.com/office/2007/relationships/diagramDrawing" Target="../diagrams/drawing10.xml"/><Relationship Id="rId13" Type="http://schemas.microsoft.com/office/2007/relationships/diagramDrawing" Target="../diagrams/drawing11.xml"/><Relationship Id="rId3" Type="http://schemas.microsoft.com/office/2007/relationships/hdphoto" Target="../media/hdphoto4.wdp"/><Relationship Id="rId7" Type="http://schemas.openxmlformats.org/officeDocument/2006/relationships/diagramColors" Target="../diagrams/colors10.xml"/><Relationship Id="rId12" Type="http://schemas.openxmlformats.org/officeDocument/2006/relationships/diagramColors" Target="../diagrams/colors11.xml"/><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diagramQuickStyle" Target="../diagrams/quickStyle10.xml"/><Relationship Id="rId11" Type="http://schemas.openxmlformats.org/officeDocument/2006/relationships/diagramQuickStyle" Target="../diagrams/quickStyle11.xml"/><Relationship Id="rId5" Type="http://schemas.openxmlformats.org/officeDocument/2006/relationships/diagramLayout" Target="../diagrams/layout10.xml"/><Relationship Id="rId15" Type="http://schemas.microsoft.com/office/2007/relationships/hdphoto" Target="../media/hdphoto5.wdp"/><Relationship Id="rId10" Type="http://schemas.openxmlformats.org/officeDocument/2006/relationships/diagramLayout" Target="../diagrams/layout11.xml"/><Relationship Id="rId4" Type="http://schemas.openxmlformats.org/officeDocument/2006/relationships/diagramData" Target="../diagrams/data10.xml"/><Relationship Id="rId9" Type="http://schemas.openxmlformats.org/officeDocument/2006/relationships/diagramData" Target="../diagrams/data11.xml"/><Relationship Id="rId14" Type="http://schemas.openxmlformats.org/officeDocument/2006/relationships/image" Target="../media/image13.png"/></Relationships>
</file>

<file path=ppt/slides/_rels/slide9.xml.rels><?xml version="1.0" encoding="UTF-8" standalone="yes"?>
<Relationships xmlns="http://schemas.openxmlformats.org/package/2006/relationships"><Relationship Id="rId8" Type="http://schemas.openxmlformats.org/officeDocument/2006/relationships/diagramLayout" Target="../diagrams/layout13.xml"/><Relationship Id="rId13" Type="http://schemas.microsoft.com/office/2007/relationships/hdphoto" Target="../media/hdphoto6.wdp"/><Relationship Id="rId3" Type="http://schemas.openxmlformats.org/officeDocument/2006/relationships/diagramLayout" Target="../diagrams/layout12.xml"/><Relationship Id="rId7" Type="http://schemas.openxmlformats.org/officeDocument/2006/relationships/diagramData" Target="../diagrams/data13.xml"/><Relationship Id="rId12" Type="http://schemas.openxmlformats.org/officeDocument/2006/relationships/image" Target="../media/image14.png"/><Relationship Id="rId2" Type="http://schemas.openxmlformats.org/officeDocument/2006/relationships/diagramData" Target="../diagrams/data12.xml"/><Relationship Id="rId1" Type="http://schemas.openxmlformats.org/officeDocument/2006/relationships/slideLayout" Target="../slideLayouts/slideLayout2.xml"/><Relationship Id="rId6" Type="http://schemas.microsoft.com/office/2007/relationships/diagramDrawing" Target="../diagrams/drawing12.xml"/><Relationship Id="rId11" Type="http://schemas.microsoft.com/office/2007/relationships/diagramDrawing" Target="../diagrams/drawing13.xml"/><Relationship Id="rId5" Type="http://schemas.openxmlformats.org/officeDocument/2006/relationships/diagramColors" Target="../diagrams/colors12.xml"/><Relationship Id="rId15" Type="http://schemas.microsoft.com/office/2007/relationships/hdphoto" Target="../media/hdphoto7.wdp"/><Relationship Id="rId10" Type="http://schemas.openxmlformats.org/officeDocument/2006/relationships/diagramColors" Target="../diagrams/colors13.xml"/><Relationship Id="rId4" Type="http://schemas.openxmlformats.org/officeDocument/2006/relationships/diagramQuickStyle" Target="../diagrams/quickStyle12.xml"/><Relationship Id="rId9" Type="http://schemas.openxmlformats.org/officeDocument/2006/relationships/diagramQuickStyle" Target="../diagrams/quickStyle13.xml"/><Relationship Id="rId1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ectangle 47">
            <a:extLst>
              <a:ext uri="{FF2B5EF4-FFF2-40B4-BE49-F238E27FC236}">
                <a16:creationId xmlns:a16="http://schemas.microsoft.com/office/drawing/2014/main" id="{56C94072-1B34-48FB-9A9C-5A9A0FFC8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3" name="Picture 22" descr="extreme close up of line chart graphic">
            <a:extLst>
              <a:ext uri="{FF2B5EF4-FFF2-40B4-BE49-F238E27FC236}">
                <a16:creationId xmlns:a16="http://schemas.microsoft.com/office/drawing/2014/main" id="{B38A25AE-7B44-4EC1-BC0C-CF0FFF036705}"/>
              </a:ext>
            </a:extLst>
          </p:cNvPr>
          <p:cNvPicPr>
            <a:picLocks noChangeAspect="1"/>
          </p:cNvPicPr>
          <p:nvPr/>
        </p:nvPicPr>
        <p:blipFill rotWithShape="1">
          <a:blip r:embed="rId2"/>
          <a:srcRect t="10000"/>
          <a:stretch/>
        </p:blipFill>
        <p:spPr>
          <a:xfrm>
            <a:off x="20" y="10"/>
            <a:ext cx="12191980" cy="6857990"/>
          </a:xfrm>
          <a:prstGeom prst="rect">
            <a:avLst/>
          </a:prstGeom>
        </p:spPr>
      </p:pic>
      <p:sp>
        <p:nvSpPr>
          <p:cNvPr id="52" name="Freeform: Shape 51">
            <a:extLst>
              <a:ext uri="{FF2B5EF4-FFF2-40B4-BE49-F238E27FC236}">
                <a16:creationId xmlns:a16="http://schemas.microsoft.com/office/drawing/2014/main" id="{A5019358-4900-4555-99FF-EF6AE90B8E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5670146" y="3710250"/>
            <a:ext cx="2131466" cy="1830903"/>
          </a:xfrm>
          <a:custGeom>
            <a:avLst/>
            <a:gdLst>
              <a:gd name="connsiteX0" fmla="*/ 2308583 w 2308583"/>
              <a:gd name="connsiteY0" fmla="*/ 1983044 h 1983044"/>
              <a:gd name="connsiteX1" fmla="*/ 462 w 2308583"/>
              <a:gd name="connsiteY1" fmla="*/ 1983044 h 1983044"/>
              <a:gd name="connsiteX2" fmla="*/ 0 w 2308583"/>
              <a:gd name="connsiteY2" fmla="*/ 1711185 h 1983044"/>
              <a:gd name="connsiteX3" fmla="*/ 2022607 w 2308583"/>
              <a:gd name="connsiteY3" fmla="*/ 1712117 h 1983044"/>
              <a:gd name="connsiteX4" fmla="*/ 2022607 w 2308583"/>
              <a:gd name="connsiteY4" fmla="*/ 0 h 1983044"/>
              <a:gd name="connsiteX5" fmla="*/ 2308583 w 2308583"/>
              <a:gd name="connsiteY5" fmla="*/ 0 h 1983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8583" h="1983044">
                <a:moveTo>
                  <a:pt x="2308583" y="1983044"/>
                </a:moveTo>
                <a:lnTo>
                  <a:pt x="462" y="1983044"/>
                </a:lnTo>
                <a:cubicBezTo>
                  <a:pt x="-462" y="1889214"/>
                  <a:pt x="923" y="1805015"/>
                  <a:pt x="0" y="1711185"/>
                </a:cubicBezTo>
                <a:lnTo>
                  <a:pt x="2022607" y="1712117"/>
                </a:lnTo>
                <a:lnTo>
                  <a:pt x="2022607" y="0"/>
                </a:lnTo>
                <a:lnTo>
                  <a:pt x="2308583" y="0"/>
                </a:lnTo>
                <a:close/>
              </a:path>
            </a:pathLst>
          </a:custGeom>
          <a:solidFill>
            <a:srgbClr val="FFFFFF">
              <a:alpha val="70000"/>
            </a:srgbClr>
          </a:solidFill>
          <a:ln w="0">
            <a:noFill/>
            <a:prstDash val="solid"/>
            <a:round/>
            <a:headEnd/>
            <a:tailEnd/>
          </a:ln>
        </p:spPr>
        <p:txBody>
          <a:bodyPr/>
          <a:lstStyle/>
          <a:p>
            <a:endParaRPr lang="en-US"/>
          </a:p>
        </p:txBody>
      </p:sp>
      <p:sp>
        <p:nvSpPr>
          <p:cNvPr id="50" name="Rectangle 49">
            <a:extLst>
              <a:ext uri="{FF2B5EF4-FFF2-40B4-BE49-F238E27FC236}">
                <a16:creationId xmlns:a16="http://schemas.microsoft.com/office/drawing/2014/main" id="{1D5941F3-0256-4E90-BBBC-5A6EDEB8E0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38004" y="4166755"/>
            <a:ext cx="5607908" cy="2040066"/>
          </a:xfrm>
          <a:prstGeom prst="rect">
            <a:avLst/>
          </a:prstGeom>
          <a:solidFill>
            <a:srgbClr val="0000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9347C47-EF1D-4B02-906B-219155AD8D0F}"/>
              </a:ext>
            </a:extLst>
          </p:cNvPr>
          <p:cNvSpPr>
            <a:spLocks noGrp="1"/>
          </p:cNvSpPr>
          <p:nvPr>
            <p:ph type="ctrTitle"/>
          </p:nvPr>
        </p:nvSpPr>
        <p:spPr>
          <a:xfrm>
            <a:off x="6138004" y="4397588"/>
            <a:ext cx="5945841" cy="906240"/>
          </a:xfrm>
        </p:spPr>
        <p:txBody>
          <a:bodyPr>
            <a:noAutofit/>
          </a:bodyPr>
          <a:lstStyle/>
          <a:p>
            <a:pPr algn="l"/>
            <a:r>
              <a:rPr lang="en-US" sz="4000" b="1" dirty="0">
                <a:solidFill>
                  <a:srgbClr val="FFFFFF"/>
                </a:solidFill>
              </a:rPr>
              <a:t>DELUR RETURN ANALYSIS</a:t>
            </a:r>
          </a:p>
        </p:txBody>
      </p:sp>
      <p:sp>
        <p:nvSpPr>
          <p:cNvPr id="3" name="Subtitle 2">
            <a:extLst>
              <a:ext uri="{FF2B5EF4-FFF2-40B4-BE49-F238E27FC236}">
                <a16:creationId xmlns:a16="http://schemas.microsoft.com/office/drawing/2014/main" id="{36A0527F-C5FD-4E9B-9F21-5D1FBA31314B}"/>
              </a:ext>
            </a:extLst>
          </p:cNvPr>
          <p:cNvSpPr>
            <a:spLocks noGrp="1"/>
          </p:cNvSpPr>
          <p:nvPr>
            <p:ph type="subTitle" idx="1"/>
          </p:nvPr>
        </p:nvSpPr>
        <p:spPr>
          <a:xfrm>
            <a:off x="6138004" y="5243366"/>
            <a:ext cx="5268177" cy="531866"/>
          </a:xfrm>
        </p:spPr>
        <p:txBody>
          <a:bodyPr>
            <a:normAutofit/>
          </a:bodyPr>
          <a:lstStyle/>
          <a:p>
            <a:pPr>
              <a:spcAft>
                <a:spcPts val="600"/>
              </a:spcAft>
            </a:pPr>
            <a:r>
              <a:rPr lang="en-US" sz="1800" b="1" dirty="0">
                <a:solidFill>
                  <a:schemeClr val="accent2">
                    <a:lumMod val="75000"/>
                  </a:schemeClr>
                </a:solidFill>
              </a:rPr>
              <a:t>By CHIDIMMA IDIKA</a:t>
            </a:r>
          </a:p>
        </p:txBody>
      </p:sp>
    </p:spTree>
    <p:extLst>
      <p:ext uri="{BB962C8B-B14F-4D97-AF65-F5344CB8AC3E}">
        <p14:creationId xmlns:p14="http://schemas.microsoft.com/office/powerpoint/2010/main" val="7455761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a:extLst>
              <a:ext uri="{FF2B5EF4-FFF2-40B4-BE49-F238E27FC236}">
                <a16:creationId xmlns:a16="http://schemas.microsoft.com/office/drawing/2014/main" id="{E8A11844-4432-93F1-75E0-AB1431802971}"/>
              </a:ext>
            </a:extLst>
          </p:cNvPr>
          <p:cNvGraphicFramePr/>
          <p:nvPr>
            <p:extLst>
              <p:ext uri="{D42A27DB-BD31-4B8C-83A1-F6EECF244321}">
                <p14:modId xmlns:p14="http://schemas.microsoft.com/office/powerpoint/2010/main" val="799383458"/>
              </p:ext>
            </p:extLst>
          </p:nvPr>
        </p:nvGraphicFramePr>
        <p:xfrm>
          <a:off x="685801" y="0"/>
          <a:ext cx="11506199" cy="990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2" name="Content Placeholder 1">
            <a:extLst>
              <a:ext uri="{FF2B5EF4-FFF2-40B4-BE49-F238E27FC236}">
                <a16:creationId xmlns:a16="http://schemas.microsoft.com/office/drawing/2014/main" id="{571E741A-F138-FB40-CD75-B703669EC387}"/>
              </a:ext>
            </a:extLst>
          </p:cNvPr>
          <p:cNvGraphicFramePr>
            <a:graphicFrameLocks noGrp="1"/>
          </p:cNvGraphicFramePr>
          <p:nvPr>
            <p:ph idx="1"/>
            <p:extLst>
              <p:ext uri="{D42A27DB-BD31-4B8C-83A1-F6EECF244321}">
                <p14:modId xmlns:p14="http://schemas.microsoft.com/office/powerpoint/2010/main" val="895323271"/>
              </p:ext>
            </p:extLst>
          </p:nvPr>
        </p:nvGraphicFramePr>
        <p:xfrm>
          <a:off x="787940" y="1060314"/>
          <a:ext cx="10311320" cy="5797685"/>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3" name="TextBox 2">
            <a:extLst>
              <a:ext uri="{FF2B5EF4-FFF2-40B4-BE49-F238E27FC236}">
                <a16:creationId xmlns:a16="http://schemas.microsoft.com/office/drawing/2014/main" id="{E5C0D3C8-F20D-0AAB-7CC7-2F9B3BE669E8}"/>
              </a:ext>
            </a:extLst>
          </p:cNvPr>
          <p:cNvSpPr txBox="1"/>
          <p:nvPr/>
        </p:nvSpPr>
        <p:spPr>
          <a:xfrm>
            <a:off x="1001949" y="1410511"/>
            <a:ext cx="476655" cy="369332"/>
          </a:xfrm>
          <a:prstGeom prst="rect">
            <a:avLst/>
          </a:prstGeom>
          <a:noFill/>
          <a:ln>
            <a:noFill/>
          </a:ln>
        </p:spPr>
        <p:txBody>
          <a:bodyPr wrap="square" rtlCol="0">
            <a:spAutoFit/>
          </a:bodyPr>
          <a:lstStyle/>
          <a:p>
            <a:pPr marL="285750" indent="-285750">
              <a:buFont typeface="Wingdings" panose="05000000000000000000" pitchFamily="2" charset="2"/>
              <a:buChar char="Ø"/>
            </a:pPr>
            <a:r>
              <a:rPr lang="en-US" dirty="0">
                <a:solidFill>
                  <a:srgbClr val="FFC000"/>
                </a:solidFill>
              </a:rPr>
              <a:t> </a:t>
            </a:r>
          </a:p>
        </p:txBody>
      </p:sp>
      <p:sp>
        <p:nvSpPr>
          <p:cNvPr id="4" name="TextBox 3">
            <a:extLst>
              <a:ext uri="{FF2B5EF4-FFF2-40B4-BE49-F238E27FC236}">
                <a16:creationId xmlns:a16="http://schemas.microsoft.com/office/drawing/2014/main" id="{6D036B95-3BF7-D7D0-A604-C13CAB4FDC1B}"/>
              </a:ext>
            </a:extLst>
          </p:cNvPr>
          <p:cNvSpPr txBox="1"/>
          <p:nvPr/>
        </p:nvSpPr>
        <p:spPr>
          <a:xfrm>
            <a:off x="1864468" y="3790309"/>
            <a:ext cx="476655" cy="369332"/>
          </a:xfrm>
          <a:prstGeom prst="rect">
            <a:avLst/>
          </a:prstGeom>
          <a:noFill/>
          <a:ln>
            <a:noFill/>
          </a:ln>
        </p:spPr>
        <p:txBody>
          <a:bodyPr wrap="square" rtlCol="0">
            <a:spAutoFit/>
          </a:bodyPr>
          <a:lstStyle/>
          <a:p>
            <a:pPr marL="285750" indent="-285750">
              <a:buFont typeface="Wingdings" panose="05000000000000000000" pitchFamily="2" charset="2"/>
              <a:buChar char="Ø"/>
            </a:pPr>
            <a:r>
              <a:rPr lang="en-US" dirty="0">
                <a:solidFill>
                  <a:srgbClr val="FFC000"/>
                </a:solidFill>
              </a:rPr>
              <a:t> </a:t>
            </a:r>
          </a:p>
        </p:txBody>
      </p:sp>
      <p:sp>
        <p:nvSpPr>
          <p:cNvPr id="6" name="TextBox 5">
            <a:extLst>
              <a:ext uri="{FF2B5EF4-FFF2-40B4-BE49-F238E27FC236}">
                <a16:creationId xmlns:a16="http://schemas.microsoft.com/office/drawing/2014/main" id="{45454B98-93CE-FE86-804F-2A42915B112F}"/>
              </a:ext>
            </a:extLst>
          </p:cNvPr>
          <p:cNvSpPr txBox="1"/>
          <p:nvPr/>
        </p:nvSpPr>
        <p:spPr>
          <a:xfrm>
            <a:off x="1793132" y="2947957"/>
            <a:ext cx="476655" cy="369332"/>
          </a:xfrm>
          <a:prstGeom prst="rect">
            <a:avLst/>
          </a:prstGeom>
          <a:noFill/>
          <a:ln>
            <a:noFill/>
          </a:ln>
        </p:spPr>
        <p:txBody>
          <a:bodyPr wrap="square" rtlCol="0">
            <a:spAutoFit/>
          </a:bodyPr>
          <a:lstStyle/>
          <a:p>
            <a:pPr marL="285750" indent="-285750">
              <a:buFont typeface="Wingdings" panose="05000000000000000000" pitchFamily="2" charset="2"/>
              <a:buChar char="Ø"/>
            </a:pPr>
            <a:r>
              <a:rPr lang="en-US" dirty="0">
                <a:solidFill>
                  <a:srgbClr val="FFC000"/>
                </a:solidFill>
              </a:rPr>
              <a:t> </a:t>
            </a:r>
          </a:p>
        </p:txBody>
      </p:sp>
      <p:sp>
        <p:nvSpPr>
          <p:cNvPr id="7" name="TextBox 6">
            <a:extLst>
              <a:ext uri="{FF2B5EF4-FFF2-40B4-BE49-F238E27FC236}">
                <a16:creationId xmlns:a16="http://schemas.microsoft.com/office/drawing/2014/main" id="{95CC8D89-0AAF-C418-CF3A-0419CB9CB482}"/>
              </a:ext>
            </a:extLst>
          </p:cNvPr>
          <p:cNvSpPr txBox="1"/>
          <p:nvPr/>
        </p:nvSpPr>
        <p:spPr>
          <a:xfrm>
            <a:off x="1483467" y="2204620"/>
            <a:ext cx="476655" cy="369332"/>
          </a:xfrm>
          <a:prstGeom prst="rect">
            <a:avLst/>
          </a:prstGeom>
          <a:noFill/>
          <a:ln>
            <a:noFill/>
          </a:ln>
        </p:spPr>
        <p:txBody>
          <a:bodyPr wrap="square" rtlCol="0">
            <a:spAutoFit/>
          </a:bodyPr>
          <a:lstStyle/>
          <a:p>
            <a:pPr marL="285750" indent="-285750">
              <a:buFont typeface="Wingdings" panose="05000000000000000000" pitchFamily="2" charset="2"/>
              <a:buChar char="Ø"/>
            </a:pPr>
            <a:r>
              <a:rPr lang="en-US" dirty="0">
                <a:solidFill>
                  <a:srgbClr val="FFC000"/>
                </a:solidFill>
              </a:rPr>
              <a:t> </a:t>
            </a:r>
          </a:p>
        </p:txBody>
      </p:sp>
      <p:sp>
        <p:nvSpPr>
          <p:cNvPr id="8" name="TextBox 7">
            <a:extLst>
              <a:ext uri="{FF2B5EF4-FFF2-40B4-BE49-F238E27FC236}">
                <a16:creationId xmlns:a16="http://schemas.microsoft.com/office/drawing/2014/main" id="{5ED99B87-2D7A-5EDB-CB40-12AAB51EEDFC}"/>
              </a:ext>
            </a:extLst>
          </p:cNvPr>
          <p:cNvSpPr txBox="1"/>
          <p:nvPr/>
        </p:nvSpPr>
        <p:spPr>
          <a:xfrm>
            <a:off x="1491574" y="5375998"/>
            <a:ext cx="476655" cy="369332"/>
          </a:xfrm>
          <a:prstGeom prst="rect">
            <a:avLst/>
          </a:prstGeom>
          <a:noFill/>
          <a:ln>
            <a:noFill/>
          </a:ln>
        </p:spPr>
        <p:txBody>
          <a:bodyPr wrap="square" rtlCol="0">
            <a:spAutoFit/>
          </a:bodyPr>
          <a:lstStyle/>
          <a:p>
            <a:pPr marL="285750" indent="-285750">
              <a:buFont typeface="Wingdings" panose="05000000000000000000" pitchFamily="2" charset="2"/>
              <a:buChar char="Ø"/>
            </a:pPr>
            <a:r>
              <a:rPr lang="en-US" dirty="0">
                <a:solidFill>
                  <a:srgbClr val="FFC000"/>
                </a:solidFill>
              </a:rPr>
              <a:t> </a:t>
            </a:r>
          </a:p>
        </p:txBody>
      </p:sp>
      <p:sp>
        <p:nvSpPr>
          <p:cNvPr id="9" name="TextBox 8">
            <a:extLst>
              <a:ext uri="{FF2B5EF4-FFF2-40B4-BE49-F238E27FC236}">
                <a16:creationId xmlns:a16="http://schemas.microsoft.com/office/drawing/2014/main" id="{75BFC55C-490E-8D1A-04C4-513872B1DB54}"/>
              </a:ext>
            </a:extLst>
          </p:cNvPr>
          <p:cNvSpPr txBox="1"/>
          <p:nvPr/>
        </p:nvSpPr>
        <p:spPr>
          <a:xfrm>
            <a:off x="1763947" y="4533646"/>
            <a:ext cx="476655" cy="369332"/>
          </a:xfrm>
          <a:prstGeom prst="rect">
            <a:avLst/>
          </a:prstGeom>
          <a:noFill/>
          <a:ln>
            <a:noFill/>
          </a:ln>
        </p:spPr>
        <p:txBody>
          <a:bodyPr wrap="square" rtlCol="0">
            <a:spAutoFit/>
          </a:bodyPr>
          <a:lstStyle/>
          <a:p>
            <a:pPr marL="285750" indent="-285750">
              <a:buFont typeface="Wingdings" panose="05000000000000000000" pitchFamily="2" charset="2"/>
              <a:buChar char="Ø"/>
            </a:pPr>
            <a:r>
              <a:rPr lang="en-US" dirty="0">
                <a:solidFill>
                  <a:srgbClr val="FFC000"/>
                </a:solidFill>
              </a:rPr>
              <a:t> </a:t>
            </a:r>
          </a:p>
        </p:txBody>
      </p:sp>
      <p:sp>
        <p:nvSpPr>
          <p:cNvPr id="10" name="TextBox 9">
            <a:extLst>
              <a:ext uri="{FF2B5EF4-FFF2-40B4-BE49-F238E27FC236}">
                <a16:creationId xmlns:a16="http://schemas.microsoft.com/office/drawing/2014/main" id="{0D57992E-5533-BE83-53B1-EEC191A79490}"/>
              </a:ext>
            </a:extLst>
          </p:cNvPr>
          <p:cNvSpPr txBox="1"/>
          <p:nvPr/>
        </p:nvSpPr>
        <p:spPr>
          <a:xfrm>
            <a:off x="1014919" y="6116998"/>
            <a:ext cx="476655" cy="369332"/>
          </a:xfrm>
          <a:prstGeom prst="rect">
            <a:avLst/>
          </a:prstGeom>
          <a:noFill/>
          <a:ln>
            <a:noFill/>
          </a:ln>
        </p:spPr>
        <p:txBody>
          <a:bodyPr wrap="square" rtlCol="0">
            <a:spAutoFit/>
          </a:bodyPr>
          <a:lstStyle/>
          <a:p>
            <a:pPr marL="285750" indent="-285750">
              <a:buFont typeface="Wingdings" panose="05000000000000000000" pitchFamily="2" charset="2"/>
              <a:buChar char="Ø"/>
            </a:pPr>
            <a:r>
              <a:rPr lang="en-US" dirty="0">
                <a:solidFill>
                  <a:srgbClr val="FFC000"/>
                </a:solidFill>
              </a:rPr>
              <a:t> </a:t>
            </a:r>
          </a:p>
        </p:txBody>
      </p:sp>
    </p:spTree>
    <p:extLst>
      <p:ext uri="{BB962C8B-B14F-4D97-AF65-F5344CB8AC3E}">
        <p14:creationId xmlns:p14="http://schemas.microsoft.com/office/powerpoint/2010/main" val="8828879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a:extLst>
              <a:ext uri="{FF2B5EF4-FFF2-40B4-BE49-F238E27FC236}">
                <a16:creationId xmlns:a16="http://schemas.microsoft.com/office/drawing/2014/main" id="{E8A11844-4432-93F1-75E0-AB1431802971}"/>
              </a:ext>
            </a:extLst>
          </p:cNvPr>
          <p:cNvGraphicFramePr/>
          <p:nvPr>
            <p:extLst>
              <p:ext uri="{D42A27DB-BD31-4B8C-83A1-F6EECF244321}">
                <p14:modId xmlns:p14="http://schemas.microsoft.com/office/powerpoint/2010/main" val="2406828867"/>
              </p:ext>
            </p:extLst>
          </p:nvPr>
        </p:nvGraphicFramePr>
        <p:xfrm>
          <a:off x="685801" y="0"/>
          <a:ext cx="11506199" cy="990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2" name="Content Placeholder 1">
            <a:extLst>
              <a:ext uri="{FF2B5EF4-FFF2-40B4-BE49-F238E27FC236}">
                <a16:creationId xmlns:a16="http://schemas.microsoft.com/office/drawing/2014/main" id="{D05FC31B-8E9A-7346-043C-A11740118F6A}"/>
              </a:ext>
            </a:extLst>
          </p:cNvPr>
          <p:cNvGraphicFramePr>
            <a:graphicFrameLocks noGrp="1"/>
          </p:cNvGraphicFramePr>
          <p:nvPr>
            <p:ph idx="1"/>
            <p:extLst>
              <p:ext uri="{D42A27DB-BD31-4B8C-83A1-F6EECF244321}">
                <p14:modId xmlns:p14="http://schemas.microsoft.com/office/powerpoint/2010/main" val="2328529306"/>
              </p:ext>
            </p:extLst>
          </p:nvPr>
        </p:nvGraphicFramePr>
        <p:xfrm>
          <a:off x="807396" y="1079770"/>
          <a:ext cx="11384604" cy="5710136"/>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14821591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a:extLst>
              <a:ext uri="{FF2B5EF4-FFF2-40B4-BE49-F238E27FC236}">
                <a16:creationId xmlns:a16="http://schemas.microsoft.com/office/drawing/2014/main" id="{E8A11844-4432-93F1-75E0-AB1431802971}"/>
              </a:ext>
            </a:extLst>
          </p:cNvPr>
          <p:cNvGraphicFramePr/>
          <p:nvPr>
            <p:extLst>
              <p:ext uri="{D42A27DB-BD31-4B8C-83A1-F6EECF244321}">
                <p14:modId xmlns:p14="http://schemas.microsoft.com/office/powerpoint/2010/main" val="435170667"/>
              </p:ext>
            </p:extLst>
          </p:nvPr>
        </p:nvGraphicFramePr>
        <p:xfrm>
          <a:off x="685801" y="0"/>
          <a:ext cx="11506199" cy="990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2" name="Content Placeholder 1">
            <a:extLst>
              <a:ext uri="{FF2B5EF4-FFF2-40B4-BE49-F238E27FC236}">
                <a16:creationId xmlns:a16="http://schemas.microsoft.com/office/drawing/2014/main" id="{0854A038-4566-5B9C-09BB-CBAC7D5879FD}"/>
              </a:ext>
            </a:extLst>
          </p:cNvPr>
          <p:cNvGraphicFramePr>
            <a:graphicFrameLocks noGrp="1"/>
          </p:cNvGraphicFramePr>
          <p:nvPr>
            <p:ph idx="1"/>
            <p:extLst>
              <p:ext uri="{D42A27DB-BD31-4B8C-83A1-F6EECF244321}">
                <p14:modId xmlns:p14="http://schemas.microsoft.com/office/powerpoint/2010/main" val="274932351"/>
              </p:ext>
            </p:extLst>
          </p:nvPr>
        </p:nvGraphicFramePr>
        <p:xfrm>
          <a:off x="778213" y="1108954"/>
          <a:ext cx="11413787" cy="5749046"/>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34962675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a:extLst>
              <a:ext uri="{FF2B5EF4-FFF2-40B4-BE49-F238E27FC236}">
                <a16:creationId xmlns:a16="http://schemas.microsoft.com/office/drawing/2014/main" id="{E8A11844-4432-93F1-75E0-AB1431802971}"/>
              </a:ext>
            </a:extLst>
          </p:cNvPr>
          <p:cNvGraphicFramePr/>
          <p:nvPr>
            <p:extLst>
              <p:ext uri="{D42A27DB-BD31-4B8C-83A1-F6EECF244321}">
                <p14:modId xmlns:p14="http://schemas.microsoft.com/office/powerpoint/2010/main" val="2263492756"/>
              </p:ext>
            </p:extLst>
          </p:nvPr>
        </p:nvGraphicFramePr>
        <p:xfrm>
          <a:off x="685801" y="0"/>
          <a:ext cx="11506199" cy="990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8" name="Content Placeholder 7" descr="Delur Return Analysis Dashboard">
            <a:extLst>
              <a:ext uri="{FF2B5EF4-FFF2-40B4-BE49-F238E27FC236}">
                <a16:creationId xmlns:a16="http://schemas.microsoft.com/office/drawing/2014/main" id="{E1E5A3D0-9923-A54B-64DD-831E25B147A4}"/>
              </a:ext>
            </a:extLst>
          </p:cNvPr>
          <p:cNvPicPr>
            <a:picLocks noGrp="1" noChangeAspect="1"/>
          </p:cNvPicPr>
          <p:nvPr>
            <p:ph idx="1"/>
          </p:nvPr>
        </p:nvPicPr>
        <p:blipFill>
          <a:blip r:embed="rId7"/>
          <a:stretch>
            <a:fillRect/>
          </a:stretch>
        </p:blipFill>
        <p:spPr>
          <a:xfrm>
            <a:off x="762121" y="1060314"/>
            <a:ext cx="11358543" cy="5795833"/>
          </a:xfrm>
        </p:spPr>
      </p:pic>
    </p:spTree>
    <p:extLst>
      <p:ext uri="{BB962C8B-B14F-4D97-AF65-F5344CB8AC3E}">
        <p14:creationId xmlns:p14="http://schemas.microsoft.com/office/powerpoint/2010/main" val="2113442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5">
            <a:lumMod val="50000"/>
          </a:schemeClr>
        </a:solidFill>
        <a:effectLst/>
      </p:bgPr>
    </p:bg>
    <p:spTree>
      <p:nvGrpSpPr>
        <p:cNvPr id="1" name=""/>
        <p:cNvGrpSpPr/>
        <p:nvPr/>
      </p:nvGrpSpPr>
      <p:grpSpPr>
        <a:xfrm>
          <a:off x="0" y="0"/>
          <a:ext cx="0" cy="0"/>
          <a:chOff x="0" y="0"/>
          <a:chExt cx="0" cy="0"/>
        </a:xfrm>
      </p:grpSpPr>
      <p:graphicFrame>
        <p:nvGraphicFramePr>
          <p:cNvPr id="5" name="Diagram 4">
            <a:extLst>
              <a:ext uri="{FF2B5EF4-FFF2-40B4-BE49-F238E27FC236}">
                <a16:creationId xmlns:a16="http://schemas.microsoft.com/office/drawing/2014/main" id="{E8A11844-4432-93F1-75E0-AB1431802971}"/>
              </a:ext>
            </a:extLst>
          </p:cNvPr>
          <p:cNvGraphicFramePr/>
          <p:nvPr>
            <p:extLst>
              <p:ext uri="{D42A27DB-BD31-4B8C-83A1-F6EECF244321}">
                <p14:modId xmlns:p14="http://schemas.microsoft.com/office/powerpoint/2010/main" val="165387821"/>
              </p:ext>
            </p:extLst>
          </p:nvPr>
        </p:nvGraphicFramePr>
        <p:xfrm>
          <a:off x="685801" y="0"/>
          <a:ext cx="11506199" cy="990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3" name="Diagram 2">
            <a:extLst>
              <a:ext uri="{FF2B5EF4-FFF2-40B4-BE49-F238E27FC236}">
                <a16:creationId xmlns:a16="http://schemas.microsoft.com/office/drawing/2014/main" id="{69534452-7C89-651E-F5B0-7968DA7A0284}"/>
              </a:ext>
            </a:extLst>
          </p:cNvPr>
          <p:cNvGraphicFramePr/>
          <p:nvPr>
            <p:extLst>
              <p:ext uri="{D42A27DB-BD31-4B8C-83A1-F6EECF244321}">
                <p14:modId xmlns:p14="http://schemas.microsoft.com/office/powerpoint/2010/main" val="363097443"/>
              </p:ext>
            </p:extLst>
          </p:nvPr>
        </p:nvGraphicFramePr>
        <p:xfrm>
          <a:off x="1915128" y="1406013"/>
          <a:ext cx="8969182" cy="3087329"/>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40056272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a:extLst>
              <a:ext uri="{FF2B5EF4-FFF2-40B4-BE49-F238E27FC236}">
                <a16:creationId xmlns:a16="http://schemas.microsoft.com/office/drawing/2014/main" id="{E8A11844-4432-93F1-75E0-AB1431802971}"/>
              </a:ext>
            </a:extLst>
          </p:cNvPr>
          <p:cNvGraphicFramePr/>
          <p:nvPr>
            <p:extLst>
              <p:ext uri="{D42A27DB-BD31-4B8C-83A1-F6EECF244321}">
                <p14:modId xmlns:p14="http://schemas.microsoft.com/office/powerpoint/2010/main" val="1708070403"/>
              </p:ext>
            </p:extLst>
          </p:nvPr>
        </p:nvGraphicFramePr>
        <p:xfrm>
          <a:off x="685801" y="0"/>
          <a:ext cx="11506199" cy="990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6" name="Content Placeholder 5">
            <a:extLst>
              <a:ext uri="{FF2B5EF4-FFF2-40B4-BE49-F238E27FC236}">
                <a16:creationId xmlns:a16="http://schemas.microsoft.com/office/drawing/2014/main" id="{E4D2B8E0-8BFC-BD8D-43A4-4D9B5D0D5A3D}"/>
              </a:ext>
            </a:extLst>
          </p:cNvPr>
          <p:cNvGraphicFramePr>
            <a:graphicFrameLocks noGrp="1"/>
          </p:cNvGraphicFramePr>
          <p:nvPr>
            <p:ph idx="1"/>
            <p:extLst>
              <p:ext uri="{D42A27DB-BD31-4B8C-83A1-F6EECF244321}">
                <p14:modId xmlns:p14="http://schemas.microsoft.com/office/powerpoint/2010/main" val="1959867588"/>
              </p:ext>
            </p:extLst>
          </p:nvPr>
        </p:nvGraphicFramePr>
        <p:xfrm>
          <a:off x="685802" y="1199536"/>
          <a:ext cx="11506200" cy="5658464"/>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34611181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7E326-D1F4-4032-960C-883280F8F723}"/>
              </a:ext>
            </a:extLst>
          </p:cNvPr>
          <p:cNvSpPr>
            <a:spLocks noGrp="1"/>
          </p:cNvSpPr>
          <p:nvPr>
            <p:ph type="title"/>
          </p:nvPr>
        </p:nvSpPr>
        <p:spPr>
          <a:xfrm>
            <a:off x="721836" y="1"/>
            <a:ext cx="11470164" cy="720000"/>
          </a:xfrm>
          <a:solidFill>
            <a:schemeClr val="accent5">
              <a:lumMod val="50000"/>
            </a:schemeClr>
          </a:solidFill>
          <a:ln w="19050">
            <a:solidFill>
              <a:srgbClr val="FFC000"/>
            </a:solidFill>
          </a:ln>
        </p:spPr>
        <p:txBody>
          <a:bodyPr anchor="ctr">
            <a:normAutofit/>
          </a:bodyPr>
          <a:lstStyle/>
          <a:p>
            <a:pPr algn="ctr"/>
            <a:r>
              <a:rPr lang="en-US" b="1" dirty="0">
                <a:solidFill>
                  <a:srgbClr val="FFC000"/>
                </a:solidFill>
              </a:rPr>
              <a:t>PROBLEM STATEMENT</a:t>
            </a:r>
          </a:p>
        </p:txBody>
      </p:sp>
      <p:grpSp>
        <p:nvGrpSpPr>
          <p:cNvPr id="3" name="Group 2" descr="icon SmartArt graphic placeholder">
            <a:extLst>
              <a:ext uri="{FF2B5EF4-FFF2-40B4-BE49-F238E27FC236}">
                <a16:creationId xmlns:a16="http://schemas.microsoft.com/office/drawing/2014/main" id="{C6688637-4DF5-9F11-A97B-0BFB5040025D}"/>
              </a:ext>
            </a:extLst>
          </p:cNvPr>
          <p:cNvGrpSpPr/>
          <p:nvPr/>
        </p:nvGrpSpPr>
        <p:grpSpPr>
          <a:xfrm>
            <a:off x="789940" y="900550"/>
            <a:ext cx="11304458" cy="5824711"/>
            <a:chOff x="1703586" y="2591700"/>
            <a:chExt cx="9046936" cy="2969999"/>
          </a:xfrm>
        </p:grpSpPr>
        <p:sp>
          <p:nvSpPr>
            <p:cNvPr id="4" name="Rectangle: Diagonal Corners Rounded 3">
              <a:extLst>
                <a:ext uri="{FF2B5EF4-FFF2-40B4-BE49-F238E27FC236}">
                  <a16:creationId xmlns:a16="http://schemas.microsoft.com/office/drawing/2014/main" id="{24FE4FA9-BAE8-D61A-AF7F-57F901FD8724}"/>
                </a:ext>
              </a:extLst>
            </p:cNvPr>
            <p:cNvSpPr/>
            <p:nvPr/>
          </p:nvSpPr>
          <p:spPr>
            <a:xfrm>
              <a:off x="2009699" y="2591701"/>
              <a:ext cx="1594856" cy="1044842"/>
            </a:xfrm>
            <a:prstGeom prst="round2DiagRect">
              <a:avLst>
                <a:gd name="adj1" fmla="val 29727"/>
                <a:gd name="adj2" fmla="val 0"/>
              </a:avLst>
            </a:prstGeom>
            <a:solidFill>
              <a:schemeClr val="accent5">
                <a:lumMod val="50000"/>
              </a:schemeClr>
            </a:solidFill>
            <a:ln>
              <a:solidFill>
                <a:srgbClr val="FFC000"/>
              </a:solidFill>
            </a:ln>
          </p:spPr>
          <p:style>
            <a:lnRef idx="0">
              <a:schemeClr val="lt1">
                <a:alpha val="0"/>
                <a:hueOff val="0"/>
                <a:satOff val="0"/>
                <a:lumOff val="0"/>
                <a:alphaOff val="0"/>
              </a:schemeClr>
            </a:lnRef>
            <a:fillRef idx="1">
              <a:scrgbClr r="0" g="0" b="0"/>
            </a:fillRef>
            <a:effectRef idx="0">
              <a:schemeClr val="accent2">
                <a:hueOff val="0"/>
                <a:satOff val="0"/>
                <a:lumOff val="0"/>
                <a:alphaOff val="0"/>
              </a:schemeClr>
            </a:effectRef>
            <a:fontRef idx="minor"/>
          </p:style>
          <p:txBody>
            <a:bodyPr/>
            <a:lstStyle/>
            <a:p>
              <a:endParaRPr lang="en-US"/>
            </a:p>
          </p:txBody>
        </p:sp>
        <p:sp>
          <p:nvSpPr>
            <p:cNvPr id="6" name="Rectangle 5" descr="Pie chart">
              <a:extLst>
                <a:ext uri="{FF2B5EF4-FFF2-40B4-BE49-F238E27FC236}">
                  <a16:creationId xmlns:a16="http://schemas.microsoft.com/office/drawing/2014/main" id="{E3414821-E427-A92C-821E-503997A9F139}"/>
                </a:ext>
              </a:extLst>
            </p:cNvPr>
            <p:cNvSpPr/>
            <p:nvPr/>
          </p:nvSpPr>
          <p:spPr>
            <a:xfrm>
              <a:off x="2133102" y="2640206"/>
              <a:ext cx="1321947" cy="984375"/>
            </a:xfrm>
            <a:prstGeom prst="rect">
              <a:avLst/>
            </a:prstGeom>
            <a:blipFill dpi="0"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7" name="Freeform: Shape 6">
              <a:extLst>
                <a:ext uri="{FF2B5EF4-FFF2-40B4-BE49-F238E27FC236}">
                  <a16:creationId xmlns:a16="http://schemas.microsoft.com/office/drawing/2014/main" id="{D552FFB3-BA84-F5B6-7B53-340F4C22AB1C}"/>
                </a:ext>
              </a:extLst>
            </p:cNvPr>
            <p:cNvSpPr/>
            <p:nvPr/>
          </p:nvSpPr>
          <p:spPr>
            <a:xfrm>
              <a:off x="1703586" y="3855879"/>
              <a:ext cx="3045202" cy="1705820"/>
            </a:xfrm>
            <a:custGeom>
              <a:avLst/>
              <a:gdLst>
                <a:gd name="connsiteX0" fmla="*/ 0 w 2812500"/>
                <a:gd name="connsiteY0" fmla="*/ 0 h 720000"/>
                <a:gd name="connsiteX1" fmla="*/ 2812500 w 2812500"/>
                <a:gd name="connsiteY1" fmla="*/ 0 h 720000"/>
                <a:gd name="connsiteX2" fmla="*/ 2812500 w 2812500"/>
                <a:gd name="connsiteY2" fmla="*/ 720000 h 720000"/>
                <a:gd name="connsiteX3" fmla="*/ 0 w 2812500"/>
                <a:gd name="connsiteY3" fmla="*/ 720000 h 720000"/>
                <a:gd name="connsiteX4" fmla="*/ 0 w 281250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2500" h="720000">
                  <a:moveTo>
                    <a:pt x="0" y="0"/>
                  </a:moveTo>
                  <a:lnTo>
                    <a:pt x="2812500" y="0"/>
                  </a:lnTo>
                  <a:lnTo>
                    <a:pt x="2812500" y="720000"/>
                  </a:lnTo>
                  <a:lnTo>
                    <a:pt x="0" y="720000"/>
                  </a:lnTo>
                  <a:lnTo>
                    <a:pt x="0" y="0"/>
                  </a:lnTo>
                  <a:close/>
                </a:path>
              </a:pathLst>
            </a:custGeom>
            <a:ln w="19050">
              <a:solidFill>
                <a:srgbClr val="1F323D"/>
              </a:solidFill>
            </a:ln>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defTabSz="1111250">
                <a:lnSpc>
                  <a:spcPct val="100000"/>
                </a:lnSpc>
                <a:spcBef>
                  <a:spcPct val="0"/>
                </a:spcBef>
                <a:spcAft>
                  <a:spcPct val="35000"/>
                </a:spcAft>
                <a:buNone/>
                <a:defRPr cap="all"/>
              </a:pPr>
              <a:r>
                <a:rPr lang="en-US" sz="2100" kern="1200" dirty="0">
                  <a:solidFill>
                    <a:srgbClr val="1F323D"/>
                  </a:solidFill>
                </a:rPr>
                <a:t>Delur Services, a customer-centric company offering a diverse range of products to customers across various states, has identified discrepancies in their return rate. The company aims to achieve a target return rate of 5% for the upcoming year. </a:t>
              </a:r>
            </a:p>
          </p:txBody>
        </p:sp>
        <p:sp>
          <p:nvSpPr>
            <p:cNvPr id="8" name="Rectangle: Diagonal Corners Rounded 7">
              <a:extLst>
                <a:ext uri="{FF2B5EF4-FFF2-40B4-BE49-F238E27FC236}">
                  <a16:creationId xmlns:a16="http://schemas.microsoft.com/office/drawing/2014/main" id="{C90EB8D4-99D8-EA56-65F9-B1D8AA7C2C0E}"/>
                </a:ext>
              </a:extLst>
            </p:cNvPr>
            <p:cNvSpPr/>
            <p:nvPr/>
          </p:nvSpPr>
          <p:spPr>
            <a:xfrm>
              <a:off x="5629137" y="2591700"/>
              <a:ext cx="1650119" cy="1044842"/>
            </a:xfrm>
            <a:prstGeom prst="round2DiagRect">
              <a:avLst>
                <a:gd name="adj1" fmla="val 29727"/>
                <a:gd name="adj2" fmla="val 0"/>
              </a:avLst>
            </a:prstGeom>
            <a:solidFill>
              <a:schemeClr val="accent5">
                <a:lumMod val="50000"/>
              </a:schemeClr>
            </a:solidFill>
            <a:ln>
              <a:solidFill>
                <a:srgbClr val="FFC000"/>
              </a:solidFill>
            </a:ln>
          </p:spPr>
          <p:style>
            <a:lnRef idx="0">
              <a:schemeClr val="lt1">
                <a:alpha val="0"/>
                <a:hueOff val="0"/>
                <a:satOff val="0"/>
                <a:lumOff val="0"/>
                <a:alphaOff val="0"/>
              </a:schemeClr>
            </a:lnRef>
            <a:fillRef idx="1">
              <a:scrgbClr r="0" g="0" b="0"/>
            </a:fillRef>
            <a:effectRef idx="0">
              <a:schemeClr val="accent3">
                <a:hueOff val="0"/>
                <a:satOff val="0"/>
                <a:lumOff val="0"/>
                <a:alphaOff val="0"/>
              </a:schemeClr>
            </a:effectRef>
            <a:fontRef idx="minor"/>
          </p:style>
          <p:txBody>
            <a:bodyPr/>
            <a:lstStyle/>
            <a:p>
              <a:endParaRPr lang="en-US" dirty="0"/>
            </a:p>
          </p:txBody>
        </p:sp>
        <p:sp>
          <p:nvSpPr>
            <p:cNvPr id="9" name="Rectangle 8" descr="Presentation with bar chart">
              <a:extLst>
                <a:ext uri="{FF2B5EF4-FFF2-40B4-BE49-F238E27FC236}">
                  <a16:creationId xmlns:a16="http://schemas.microsoft.com/office/drawing/2014/main" id="{799D8C9A-AF07-75C5-985E-50B208F78D3F}"/>
                </a:ext>
              </a:extLst>
            </p:cNvPr>
            <p:cNvSpPr/>
            <p:nvPr/>
          </p:nvSpPr>
          <p:spPr>
            <a:xfrm>
              <a:off x="5862881" y="2640207"/>
              <a:ext cx="1180312" cy="984375"/>
            </a:xfrm>
            <a:prstGeom prst="rect">
              <a:avLst/>
            </a:prstGeom>
            <a: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10" name="Freeform: Shape 9">
              <a:extLst>
                <a:ext uri="{FF2B5EF4-FFF2-40B4-BE49-F238E27FC236}">
                  <a16:creationId xmlns:a16="http://schemas.microsoft.com/office/drawing/2014/main" id="{29A62B99-BA7F-AF7D-EE33-D9CB6F88A9E9}"/>
                </a:ext>
              </a:extLst>
            </p:cNvPr>
            <p:cNvSpPr/>
            <p:nvPr/>
          </p:nvSpPr>
          <p:spPr>
            <a:xfrm>
              <a:off x="5272726" y="3855878"/>
              <a:ext cx="2832746" cy="1705820"/>
            </a:xfrm>
            <a:custGeom>
              <a:avLst/>
              <a:gdLst>
                <a:gd name="connsiteX0" fmla="*/ 0 w 2812500"/>
                <a:gd name="connsiteY0" fmla="*/ 0 h 720000"/>
                <a:gd name="connsiteX1" fmla="*/ 2812500 w 2812500"/>
                <a:gd name="connsiteY1" fmla="*/ 0 h 720000"/>
                <a:gd name="connsiteX2" fmla="*/ 2812500 w 2812500"/>
                <a:gd name="connsiteY2" fmla="*/ 720000 h 720000"/>
                <a:gd name="connsiteX3" fmla="*/ 0 w 2812500"/>
                <a:gd name="connsiteY3" fmla="*/ 720000 h 720000"/>
                <a:gd name="connsiteX4" fmla="*/ 0 w 281250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2500" h="720000">
                  <a:moveTo>
                    <a:pt x="0" y="0"/>
                  </a:moveTo>
                  <a:lnTo>
                    <a:pt x="2812500" y="0"/>
                  </a:lnTo>
                  <a:lnTo>
                    <a:pt x="2812500" y="720000"/>
                  </a:lnTo>
                  <a:lnTo>
                    <a:pt x="0" y="720000"/>
                  </a:lnTo>
                  <a:lnTo>
                    <a:pt x="0" y="0"/>
                  </a:lnTo>
                  <a:close/>
                </a:path>
              </a:pathLst>
            </a:custGeom>
            <a:ln w="19050">
              <a:solidFill>
                <a:srgbClr val="1F323D"/>
              </a:solidFill>
            </a:ln>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1111250">
                <a:lnSpc>
                  <a:spcPct val="100000"/>
                </a:lnSpc>
                <a:spcBef>
                  <a:spcPct val="0"/>
                </a:spcBef>
                <a:spcAft>
                  <a:spcPct val="35000"/>
                </a:spcAft>
                <a:buNone/>
                <a:defRPr cap="all"/>
              </a:pPr>
              <a:r>
                <a:rPr lang="en-US" sz="2100" kern="1200" dirty="0">
                  <a:solidFill>
                    <a:srgbClr val="1F323D"/>
                  </a:solidFill>
                </a:rPr>
                <a:t>To address this issue and enhance their customer experience, Delur Services seeks to gain a comprehensive understanding of their data related to customer interactions, product deliveries, and return rates.</a:t>
              </a:r>
            </a:p>
          </p:txBody>
        </p:sp>
        <p:sp>
          <p:nvSpPr>
            <p:cNvPr id="11" name="Rectangle: Diagonal Corners Rounded 10">
              <a:extLst>
                <a:ext uri="{FF2B5EF4-FFF2-40B4-BE49-F238E27FC236}">
                  <a16:creationId xmlns:a16="http://schemas.microsoft.com/office/drawing/2014/main" id="{5F526595-931F-AD5E-545D-048F3DFB6B58}"/>
                </a:ext>
              </a:extLst>
            </p:cNvPr>
            <p:cNvSpPr/>
            <p:nvPr/>
          </p:nvSpPr>
          <p:spPr>
            <a:xfrm>
              <a:off x="8929618" y="2597680"/>
              <a:ext cx="1650119" cy="1032882"/>
            </a:xfrm>
            <a:prstGeom prst="round2DiagRect">
              <a:avLst>
                <a:gd name="adj1" fmla="val 29727"/>
                <a:gd name="adj2" fmla="val 0"/>
              </a:avLst>
            </a:prstGeom>
            <a:solidFill>
              <a:schemeClr val="accent5">
                <a:lumMod val="50000"/>
              </a:schemeClr>
            </a:solidFill>
            <a:ln>
              <a:solidFill>
                <a:srgbClr val="FFC000"/>
              </a:solidFill>
            </a:ln>
          </p:spPr>
          <p:style>
            <a:lnRef idx="0">
              <a:schemeClr val="lt1">
                <a:alpha val="0"/>
                <a:hueOff val="0"/>
                <a:satOff val="0"/>
                <a:lumOff val="0"/>
                <a:alphaOff val="0"/>
              </a:schemeClr>
            </a:lnRef>
            <a:fillRef idx="1">
              <a:scrgbClr r="0" g="0" b="0"/>
            </a:fillRef>
            <a:effectRef idx="0">
              <a:schemeClr val="accent4">
                <a:hueOff val="0"/>
                <a:satOff val="0"/>
                <a:lumOff val="0"/>
                <a:alphaOff val="0"/>
              </a:schemeClr>
            </a:effectRef>
            <a:fontRef idx="minor"/>
          </p:style>
          <p:txBody>
            <a:bodyPr/>
            <a:lstStyle/>
            <a:p>
              <a:endParaRPr lang="en-US"/>
            </a:p>
          </p:txBody>
        </p:sp>
        <p:sp>
          <p:nvSpPr>
            <p:cNvPr id="12" name="Rectangle 11" descr="Lightbulb">
              <a:extLst>
                <a:ext uri="{FF2B5EF4-FFF2-40B4-BE49-F238E27FC236}">
                  <a16:creationId xmlns:a16="http://schemas.microsoft.com/office/drawing/2014/main" id="{58B33762-25F4-68C6-3E56-7B41E855838C}"/>
                </a:ext>
              </a:extLst>
            </p:cNvPr>
            <p:cNvSpPr/>
            <p:nvPr/>
          </p:nvSpPr>
          <p:spPr>
            <a:xfrm>
              <a:off x="9112670" y="2640207"/>
              <a:ext cx="1258998" cy="835905"/>
            </a:xfrm>
            <a:prstGeom prst="rect">
              <a:avLst/>
            </a:prstGeom>
            <a: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13" name="Freeform: Shape 12">
              <a:extLst>
                <a:ext uri="{FF2B5EF4-FFF2-40B4-BE49-F238E27FC236}">
                  <a16:creationId xmlns:a16="http://schemas.microsoft.com/office/drawing/2014/main" id="{4C744D9E-6D6E-ED7B-7900-42D3A9DEAA2C}"/>
                </a:ext>
              </a:extLst>
            </p:cNvPr>
            <p:cNvSpPr/>
            <p:nvPr/>
          </p:nvSpPr>
          <p:spPr>
            <a:xfrm>
              <a:off x="8420220" y="3855878"/>
              <a:ext cx="2330302" cy="1705820"/>
            </a:xfrm>
            <a:custGeom>
              <a:avLst/>
              <a:gdLst>
                <a:gd name="connsiteX0" fmla="*/ 0 w 2812500"/>
                <a:gd name="connsiteY0" fmla="*/ 0 h 720000"/>
                <a:gd name="connsiteX1" fmla="*/ 2812500 w 2812500"/>
                <a:gd name="connsiteY1" fmla="*/ 0 h 720000"/>
                <a:gd name="connsiteX2" fmla="*/ 2812500 w 2812500"/>
                <a:gd name="connsiteY2" fmla="*/ 720000 h 720000"/>
                <a:gd name="connsiteX3" fmla="*/ 0 w 2812500"/>
                <a:gd name="connsiteY3" fmla="*/ 720000 h 720000"/>
                <a:gd name="connsiteX4" fmla="*/ 0 w 281250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2500" h="720000">
                  <a:moveTo>
                    <a:pt x="0" y="0"/>
                  </a:moveTo>
                  <a:lnTo>
                    <a:pt x="2812500" y="0"/>
                  </a:lnTo>
                  <a:lnTo>
                    <a:pt x="2812500" y="720000"/>
                  </a:lnTo>
                  <a:lnTo>
                    <a:pt x="0" y="720000"/>
                  </a:lnTo>
                  <a:lnTo>
                    <a:pt x="0" y="0"/>
                  </a:lnTo>
                  <a:close/>
                </a:path>
              </a:pathLst>
            </a:custGeom>
            <a:ln w="19050">
              <a:solidFill>
                <a:srgbClr val="1F323D"/>
              </a:solidFill>
            </a:ln>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r" defTabSz="1111250">
                <a:lnSpc>
                  <a:spcPct val="100000"/>
                </a:lnSpc>
                <a:spcBef>
                  <a:spcPct val="0"/>
                </a:spcBef>
                <a:spcAft>
                  <a:spcPct val="35000"/>
                </a:spcAft>
                <a:buNone/>
                <a:defRPr cap="all"/>
              </a:pPr>
              <a:r>
                <a:rPr lang="en-US" sz="2200" kern="1200" dirty="0">
                  <a:solidFill>
                    <a:srgbClr val="1F323D"/>
                  </a:solidFill>
                </a:rPr>
                <a:t>The company requires actionable insights and recommendations based on data analysis to improve their return rate and achieve their target.</a:t>
              </a:r>
            </a:p>
          </p:txBody>
        </p:sp>
      </p:grpSp>
    </p:spTree>
    <p:extLst>
      <p:ext uri="{BB962C8B-B14F-4D97-AF65-F5344CB8AC3E}">
        <p14:creationId xmlns:p14="http://schemas.microsoft.com/office/powerpoint/2010/main" val="8244171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a:extLst>
              <a:ext uri="{FF2B5EF4-FFF2-40B4-BE49-F238E27FC236}">
                <a16:creationId xmlns:a16="http://schemas.microsoft.com/office/drawing/2014/main" id="{E8A11844-4432-93F1-75E0-AB1431802971}"/>
              </a:ext>
            </a:extLst>
          </p:cNvPr>
          <p:cNvGraphicFramePr/>
          <p:nvPr>
            <p:extLst>
              <p:ext uri="{D42A27DB-BD31-4B8C-83A1-F6EECF244321}">
                <p14:modId xmlns:p14="http://schemas.microsoft.com/office/powerpoint/2010/main" val="3630863667"/>
              </p:ext>
            </p:extLst>
          </p:nvPr>
        </p:nvGraphicFramePr>
        <p:xfrm>
          <a:off x="685801" y="0"/>
          <a:ext cx="11506199" cy="990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9" name="Content Placeholder 18">
            <a:extLst>
              <a:ext uri="{FF2B5EF4-FFF2-40B4-BE49-F238E27FC236}">
                <a16:creationId xmlns:a16="http://schemas.microsoft.com/office/drawing/2014/main" id="{3036285C-3C50-E14E-E110-5A5815DD1A20}"/>
              </a:ext>
            </a:extLst>
          </p:cNvPr>
          <p:cNvGraphicFramePr>
            <a:graphicFrameLocks noGrp="1"/>
          </p:cNvGraphicFramePr>
          <p:nvPr>
            <p:ph idx="1"/>
            <p:extLst>
              <p:ext uri="{D42A27DB-BD31-4B8C-83A1-F6EECF244321}">
                <p14:modId xmlns:p14="http://schemas.microsoft.com/office/powerpoint/2010/main" val="3506993644"/>
              </p:ext>
            </p:extLst>
          </p:nvPr>
        </p:nvGraphicFramePr>
        <p:xfrm>
          <a:off x="875071" y="1130710"/>
          <a:ext cx="11189109" cy="5653548"/>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7702763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a:extLst>
              <a:ext uri="{FF2B5EF4-FFF2-40B4-BE49-F238E27FC236}">
                <a16:creationId xmlns:a16="http://schemas.microsoft.com/office/drawing/2014/main" id="{E8A11844-4432-93F1-75E0-AB1431802971}"/>
              </a:ext>
            </a:extLst>
          </p:cNvPr>
          <p:cNvGraphicFramePr/>
          <p:nvPr>
            <p:extLst>
              <p:ext uri="{D42A27DB-BD31-4B8C-83A1-F6EECF244321}">
                <p14:modId xmlns:p14="http://schemas.microsoft.com/office/powerpoint/2010/main" val="522475639"/>
              </p:ext>
            </p:extLst>
          </p:nvPr>
        </p:nvGraphicFramePr>
        <p:xfrm>
          <a:off x="685801" y="0"/>
          <a:ext cx="11506199" cy="990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2" name="Table 2">
            <a:extLst>
              <a:ext uri="{FF2B5EF4-FFF2-40B4-BE49-F238E27FC236}">
                <a16:creationId xmlns:a16="http://schemas.microsoft.com/office/drawing/2014/main" id="{3E7662E3-0C82-EADD-EF3F-80A4816DE62A}"/>
              </a:ext>
            </a:extLst>
          </p:cNvPr>
          <p:cNvGraphicFramePr>
            <a:graphicFrameLocks noGrp="1"/>
          </p:cNvGraphicFramePr>
          <p:nvPr>
            <p:ph idx="1"/>
            <p:extLst>
              <p:ext uri="{D42A27DB-BD31-4B8C-83A1-F6EECF244321}">
                <p14:modId xmlns:p14="http://schemas.microsoft.com/office/powerpoint/2010/main" val="3233725296"/>
              </p:ext>
            </p:extLst>
          </p:nvPr>
        </p:nvGraphicFramePr>
        <p:xfrm>
          <a:off x="766915" y="1081549"/>
          <a:ext cx="11353750" cy="5741470"/>
        </p:xfrm>
        <a:graphic>
          <a:graphicData uri="http://schemas.openxmlformats.org/drawingml/2006/table">
            <a:tbl>
              <a:tblPr firstRow="1" bandRow="1">
                <a:solidFill>
                  <a:srgbClr val="FFC000"/>
                </a:solidFill>
                <a:tableStyleId>{22838BEF-8BB2-4498-84A7-C5851F593DF1}</a:tableStyleId>
              </a:tblPr>
              <a:tblGrid>
                <a:gridCol w="5676875">
                  <a:extLst>
                    <a:ext uri="{9D8B030D-6E8A-4147-A177-3AD203B41FA5}">
                      <a16:colId xmlns:a16="http://schemas.microsoft.com/office/drawing/2014/main" val="910452059"/>
                    </a:ext>
                  </a:extLst>
                </a:gridCol>
                <a:gridCol w="5676875">
                  <a:extLst>
                    <a:ext uri="{9D8B030D-6E8A-4147-A177-3AD203B41FA5}">
                      <a16:colId xmlns:a16="http://schemas.microsoft.com/office/drawing/2014/main" val="1625615772"/>
                    </a:ext>
                  </a:extLst>
                </a:gridCol>
              </a:tblGrid>
              <a:tr h="895150">
                <a:tc>
                  <a:txBody>
                    <a:bodyPr/>
                    <a:lstStyle/>
                    <a:p>
                      <a:r>
                        <a:rPr lang="en-US" b="0" dirty="0">
                          <a:solidFill>
                            <a:srgbClr val="1F323D"/>
                          </a:solidFill>
                        </a:rPr>
                        <a:t>1. Date: The date when the transaction or event occurred.</a:t>
                      </a:r>
                    </a:p>
                  </a:txBody>
                  <a:tcPr anchor="ctr"/>
                </a:tc>
                <a:tc>
                  <a:txBody>
                    <a:bodyPr/>
                    <a:lstStyle/>
                    <a:p>
                      <a:r>
                        <a:rPr lang="en-US" b="0" dirty="0">
                          <a:solidFill>
                            <a:srgbClr val="1F323D"/>
                          </a:solidFill>
                        </a:rPr>
                        <a:t>7. Quantity: The number of units of the product purchased in the transaction.</a:t>
                      </a:r>
                    </a:p>
                  </a:txBody>
                  <a:tcPr anchor="ctr"/>
                </a:tc>
                <a:extLst>
                  <a:ext uri="{0D108BD9-81ED-4DB2-BD59-A6C34878D82A}">
                    <a16:rowId xmlns:a16="http://schemas.microsoft.com/office/drawing/2014/main" val="940549525"/>
                  </a:ext>
                </a:extLst>
              </a:tr>
              <a:tr h="1180599">
                <a:tc>
                  <a:txBody>
                    <a:bodyPr/>
                    <a:lstStyle/>
                    <a:p>
                      <a:r>
                        <a:rPr lang="en-US" dirty="0">
                          <a:solidFill>
                            <a:srgbClr val="1F323D"/>
                          </a:solidFill>
                        </a:rPr>
                        <a:t>2. Customer Acquisition Type: This feature indicates how the customer was acquired or</a:t>
                      </a:r>
                    </a:p>
                    <a:p>
                      <a:r>
                        <a:rPr lang="en-US" dirty="0">
                          <a:solidFill>
                            <a:srgbClr val="1F323D"/>
                          </a:solidFill>
                        </a:rPr>
                        <a:t>the marketing channel through which they became a customer.</a:t>
                      </a:r>
                    </a:p>
                  </a:txBody>
                  <a:tcPr/>
                </a:tc>
                <a:tc>
                  <a:txBody>
                    <a:bodyPr/>
                    <a:lstStyle/>
                    <a:p>
                      <a:r>
                        <a:rPr lang="en-US" dirty="0">
                          <a:solidFill>
                            <a:srgbClr val="1F323D"/>
                          </a:solidFill>
                        </a:rPr>
                        <a:t>8. Cost: The undiscounted cost of the goods involved.</a:t>
                      </a:r>
                    </a:p>
                  </a:txBody>
                  <a:tcPr anchor="ctr"/>
                </a:tc>
                <a:extLst>
                  <a:ext uri="{0D108BD9-81ED-4DB2-BD59-A6C34878D82A}">
                    <a16:rowId xmlns:a16="http://schemas.microsoft.com/office/drawing/2014/main" val="2757493348"/>
                  </a:ext>
                </a:extLst>
              </a:tr>
              <a:tr h="908152">
                <a:tc>
                  <a:txBody>
                    <a:bodyPr/>
                    <a:lstStyle/>
                    <a:p>
                      <a:r>
                        <a:rPr lang="en-US" dirty="0">
                          <a:solidFill>
                            <a:srgbClr val="1F323D"/>
                          </a:solidFill>
                        </a:rPr>
                        <a:t>3. Customer Support Agent: The name or identifier of the customer support agent who</a:t>
                      </a:r>
                    </a:p>
                    <a:p>
                      <a:r>
                        <a:rPr lang="en-US" dirty="0">
                          <a:solidFill>
                            <a:srgbClr val="1F323D"/>
                          </a:solidFill>
                        </a:rPr>
                        <a:t>handled the interaction with the customer.</a:t>
                      </a:r>
                    </a:p>
                  </a:txBody>
                  <a:tcPr/>
                </a:tc>
                <a:tc>
                  <a:txBody>
                    <a:bodyPr/>
                    <a:lstStyle/>
                    <a:p>
                      <a:r>
                        <a:rPr lang="en-US" dirty="0">
                          <a:solidFill>
                            <a:srgbClr val="1F323D"/>
                          </a:solidFill>
                        </a:rPr>
                        <a:t>9. Discount: Any discount applied to the total price or individual product price in the</a:t>
                      </a:r>
                    </a:p>
                    <a:p>
                      <a:r>
                        <a:rPr lang="en-US" dirty="0">
                          <a:solidFill>
                            <a:srgbClr val="1F323D"/>
                          </a:solidFill>
                        </a:rPr>
                        <a:t>transaction.</a:t>
                      </a:r>
                    </a:p>
                  </a:txBody>
                  <a:tcPr/>
                </a:tc>
                <a:extLst>
                  <a:ext uri="{0D108BD9-81ED-4DB2-BD59-A6C34878D82A}">
                    <a16:rowId xmlns:a16="http://schemas.microsoft.com/office/drawing/2014/main" val="3901105658"/>
                  </a:ext>
                </a:extLst>
              </a:tr>
              <a:tr h="908152">
                <a:tc>
                  <a:txBody>
                    <a:bodyPr/>
                    <a:lstStyle/>
                    <a:p>
                      <a:r>
                        <a:rPr lang="en-US" dirty="0">
                          <a:solidFill>
                            <a:srgbClr val="1F323D"/>
                          </a:solidFill>
                        </a:rPr>
                        <a:t>4. State: The state or region where the customer is located or where the transaction took</a:t>
                      </a:r>
                    </a:p>
                    <a:p>
                      <a:r>
                        <a:rPr lang="en-US" dirty="0">
                          <a:solidFill>
                            <a:srgbClr val="1F323D"/>
                          </a:solidFill>
                        </a:rPr>
                        <a:t>place.</a:t>
                      </a:r>
                    </a:p>
                  </a:txBody>
                  <a:tcPr/>
                </a:tc>
                <a:tc>
                  <a:txBody>
                    <a:bodyPr/>
                    <a:lstStyle/>
                    <a:p>
                      <a:r>
                        <a:rPr lang="en-US" dirty="0">
                          <a:solidFill>
                            <a:srgbClr val="1F323D"/>
                          </a:solidFill>
                        </a:rPr>
                        <a:t>10. Delivery Performance: This feature measures the efficiency and timeliness of the</a:t>
                      </a:r>
                    </a:p>
                    <a:p>
                      <a:r>
                        <a:rPr lang="en-US" dirty="0">
                          <a:solidFill>
                            <a:srgbClr val="1F323D"/>
                          </a:solidFill>
                        </a:rPr>
                        <a:t>delivery process.</a:t>
                      </a:r>
                    </a:p>
                  </a:txBody>
                  <a:tcPr/>
                </a:tc>
                <a:extLst>
                  <a:ext uri="{0D108BD9-81ED-4DB2-BD59-A6C34878D82A}">
                    <a16:rowId xmlns:a16="http://schemas.microsoft.com/office/drawing/2014/main" val="2473870432"/>
                  </a:ext>
                </a:extLst>
              </a:tr>
              <a:tr h="90815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1F323D"/>
                          </a:solidFill>
                        </a:rPr>
                        <a:t>5. Product: The name or identifier of the product that the customer purchased.</a:t>
                      </a:r>
                    </a:p>
                  </a:txBody>
                  <a:tcPr anchor="ctr"/>
                </a:tc>
                <a:tc>
                  <a:txBody>
                    <a:bodyPr/>
                    <a:lstStyle/>
                    <a:p>
                      <a:r>
                        <a:rPr lang="en-US" dirty="0">
                          <a:solidFill>
                            <a:srgbClr val="1F323D"/>
                          </a:solidFill>
                        </a:rPr>
                        <a:t>11. Return: A binary flag or indicator representing whether the customer returned the product after purchase. </a:t>
                      </a:r>
                    </a:p>
                  </a:txBody>
                  <a:tcPr/>
                </a:tc>
                <a:extLst>
                  <a:ext uri="{0D108BD9-81ED-4DB2-BD59-A6C34878D82A}">
                    <a16:rowId xmlns:a16="http://schemas.microsoft.com/office/drawing/2014/main" val="3188352180"/>
                  </a:ext>
                </a:extLst>
              </a:tr>
              <a:tr h="90815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1F323D"/>
                          </a:solidFill>
                        </a:rPr>
                        <a:t>6. Unit Price: The individual price of one unit of the product.</a:t>
                      </a:r>
                    </a:p>
                  </a:txBody>
                  <a:tcPr anchor="ctr"/>
                </a:tc>
                <a:tc>
                  <a:txBody>
                    <a:bodyPr/>
                    <a:lstStyle/>
                    <a:p>
                      <a:r>
                        <a:rPr lang="en-US" dirty="0">
                          <a:solidFill>
                            <a:srgbClr val="1F323D"/>
                          </a:solidFill>
                        </a:rPr>
                        <a:t>12. Customer Satisfaction: A categorical rating representing the level of satisfaction expressed by the customer after the interaction or purchase.</a:t>
                      </a:r>
                    </a:p>
                  </a:txBody>
                  <a:tcPr/>
                </a:tc>
                <a:extLst>
                  <a:ext uri="{0D108BD9-81ED-4DB2-BD59-A6C34878D82A}">
                    <a16:rowId xmlns:a16="http://schemas.microsoft.com/office/drawing/2014/main" val="1100575130"/>
                  </a:ext>
                </a:extLst>
              </a:tr>
            </a:tbl>
          </a:graphicData>
        </a:graphic>
      </p:graphicFrame>
    </p:spTree>
    <p:extLst>
      <p:ext uri="{BB962C8B-B14F-4D97-AF65-F5344CB8AC3E}">
        <p14:creationId xmlns:p14="http://schemas.microsoft.com/office/powerpoint/2010/main" val="35564724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e chart with numbers and a number on it&#10;&#10;Description automatically generated">
            <a:extLst>
              <a:ext uri="{FF2B5EF4-FFF2-40B4-BE49-F238E27FC236}">
                <a16:creationId xmlns:a16="http://schemas.microsoft.com/office/drawing/2014/main" id="{39B67E0D-9339-5855-54E1-DFE2E5577633}"/>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7200"/>
                    </a14:imgEffect>
                  </a14:imgLayer>
                </a14:imgProps>
              </a:ext>
            </a:extLst>
          </a:blip>
          <a:stretch>
            <a:fillRect/>
          </a:stretch>
        </p:blipFill>
        <p:spPr>
          <a:xfrm>
            <a:off x="6894247" y="904672"/>
            <a:ext cx="5297753" cy="5510880"/>
          </a:xfrm>
          <a:prstGeom prst="rect">
            <a:avLst/>
          </a:prstGeom>
        </p:spPr>
      </p:pic>
      <p:graphicFrame>
        <p:nvGraphicFramePr>
          <p:cNvPr id="5" name="Diagram 4">
            <a:extLst>
              <a:ext uri="{FF2B5EF4-FFF2-40B4-BE49-F238E27FC236}">
                <a16:creationId xmlns:a16="http://schemas.microsoft.com/office/drawing/2014/main" id="{E8A11844-4432-93F1-75E0-AB1431802971}"/>
              </a:ext>
            </a:extLst>
          </p:cNvPr>
          <p:cNvGraphicFramePr/>
          <p:nvPr>
            <p:extLst>
              <p:ext uri="{D42A27DB-BD31-4B8C-83A1-F6EECF244321}">
                <p14:modId xmlns:p14="http://schemas.microsoft.com/office/powerpoint/2010/main" val="1767865425"/>
              </p:ext>
            </p:extLst>
          </p:nvPr>
        </p:nvGraphicFramePr>
        <p:xfrm>
          <a:off x="685801" y="0"/>
          <a:ext cx="11506199" cy="9906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4" name="Content Placeholder 3">
            <a:extLst>
              <a:ext uri="{FF2B5EF4-FFF2-40B4-BE49-F238E27FC236}">
                <a16:creationId xmlns:a16="http://schemas.microsoft.com/office/drawing/2014/main" id="{DE8FDF4B-3DAC-DA92-D9B8-ABCDEE1EAADC}"/>
              </a:ext>
            </a:extLst>
          </p:cNvPr>
          <p:cNvGraphicFramePr>
            <a:graphicFrameLocks noGrp="1"/>
          </p:cNvGraphicFramePr>
          <p:nvPr>
            <p:ph idx="1"/>
            <p:extLst>
              <p:ext uri="{D42A27DB-BD31-4B8C-83A1-F6EECF244321}">
                <p14:modId xmlns:p14="http://schemas.microsoft.com/office/powerpoint/2010/main" val="10201569"/>
              </p:ext>
            </p:extLst>
          </p:nvPr>
        </p:nvGraphicFramePr>
        <p:xfrm>
          <a:off x="992222" y="1352145"/>
          <a:ext cx="7626484" cy="5340485"/>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
        <p:nvSpPr>
          <p:cNvPr id="8" name="TextBox 7">
            <a:extLst>
              <a:ext uri="{FF2B5EF4-FFF2-40B4-BE49-F238E27FC236}">
                <a16:creationId xmlns:a16="http://schemas.microsoft.com/office/drawing/2014/main" id="{2466253F-9FB1-E0B5-2B47-D1BB58F55956}"/>
              </a:ext>
            </a:extLst>
          </p:cNvPr>
          <p:cNvSpPr txBox="1"/>
          <p:nvPr/>
        </p:nvSpPr>
        <p:spPr>
          <a:xfrm>
            <a:off x="9192639" y="1852135"/>
            <a:ext cx="2723744" cy="400110"/>
          </a:xfrm>
          <a:prstGeom prst="rect">
            <a:avLst/>
          </a:prstGeom>
          <a:noFill/>
          <a:ln cap="rnd">
            <a:noFill/>
          </a:ln>
          <a:effectLst>
            <a:outerShdw blurRad="50800" dist="38100" dir="2700000" algn="tl" rotWithShape="0">
              <a:prstClr val="black">
                <a:alpha val="40000"/>
              </a:prstClr>
            </a:outerShdw>
          </a:effectLst>
        </p:spPr>
        <p:txBody>
          <a:bodyPr wrap="square" rtlCol="0">
            <a:spAutoFit/>
          </a:bodyPr>
          <a:lstStyle/>
          <a:p>
            <a:pPr algn="ctr"/>
            <a:r>
              <a:rPr lang="en-US" sz="2000" b="1" dirty="0">
                <a:solidFill>
                  <a:schemeClr val="accent5">
                    <a:lumMod val="50000"/>
                  </a:schemeClr>
                </a:solidFill>
              </a:rPr>
              <a:t>Return Rate</a:t>
            </a:r>
          </a:p>
        </p:txBody>
      </p:sp>
      <p:sp>
        <p:nvSpPr>
          <p:cNvPr id="9" name="Rectangle: Rounded Corners 8">
            <a:extLst>
              <a:ext uri="{FF2B5EF4-FFF2-40B4-BE49-F238E27FC236}">
                <a16:creationId xmlns:a16="http://schemas.microsoft.com/office/drawing/2014/main" id="{CFC65DC5-4701-9ACC-4AED-EA1097B3A9A2}"/>
              </a:ext>
            </a:extLst>
          </p:cNvPr>
          <p:cNvSpPr/>
          <p:nvPr/>
        </p:nvSpPr>
        <p:spPr>
          <a:xfrm>
            <a:off x="9192639" y="1853283"/>
            <a:ext cx="2723744" cy="400110"/>
          </a:xfrm>
          <a:prstGeom prst="roundRect">
            <a:avLst/>
          </a:prstGeom>
          <a:noFill/>
          <a:ln w="15875">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19681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e chart showing Delivery performance">
            <a:extLst>
              <a:ext uri="{FF2B5EF4-FFF2-40B4-BE49-F238E27FC236}">
                <a16:creationId xmlns:a16="http://schemas.microsoft.com/office/drawing/2014/main" id="{A179A393-7987-2447-93F4-07AD3270C506}"/>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7200"/>
                    </a14:imgEffect>
                  </a14:imgLayer>
                </a14:imgProps>
              </a:ext>
            </a:extLst>
          </a:blip>
          <a:stretch>
            <a:fillRect/>
          </a:stretch>
        </p:blipFill>
        <p:spPr>
          <a:xfrm>
            <a:off x="6599006" y="1381051"/>
            <a:ext cx="5592994" cy="5301851"/>
          </a:xfrm>
          <a:prstGeom prst="rect">
            <a:avLst/>
          </a:prstGeom>
        </p:spPr>
      </p:pic>
      <p:graphicFrame>
        <p:nvGraphicFramePr>
          <p:cNvPr id="5" name="Diagram 4">
            <a:extLst>
              <a:ext uri="{FF2B5EF4-FFF2-40B4-BE49-F238E27FC236}">
                <a16:creationId xmlns:a16="http://schemas.microsoft.com/office/drawing/2014/main" id="{E8A11844-4432-93F1-75E0-AB1431802971}"/>
              </a:ext>
            </a:extLst>
          </p:cNvPr>
          <p:cNvGraphicFramePr/>
          <p:nvPr>
            <p:extLst>
              <p:ext uri="{D42A27DB-BD31-4B8C-83A1-F6EECF244321}">
                <p14:modId xmlns:p14="http://schemas.microsoft.com/office/powerpoint/2010/main" val="2956536145"/>
              </p:ext>
            </p:extLst>
          </p:nvPr>
        </p:nvGraphicFramePr>
        <p:xfrm>
          <a:off x="685801" y="0"/>
          <a:ext cx="11506199" cy="9906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3" name="Content Placeholder 2">
            <a:extLst>
              <a:ext uri="{FF2B5EF4-FFF2-40B4-BE49-F238E27FC236}">
                <a16:creationId xmlns:a16="http://schemas.microsoft.com/office/drawing/2014/main" id="{C4EFB50A-F665-EDC7-9CEA-BF7F9BC82D68}"/>
              </a:ext>
            </a:extLst>
          </p:cNvPr>
          <p:cNvGraphicFramePr>
            <a:graphicFrameLocks noGrp="1"/>
          </p:cNvGraphicFramePr>
          <p:nvPr>
            <p:ph idx="1"/>
            <p:extLst>
              <p:ext uri="{D42A27DB-BD31-4B8C-83A1-F6EECF244321}">
                <p14:modId xmlns:p14="http://schemas.microsoft.com/office/powerpoint/2010/main" val="4178091090"/>
              </p:ext>
            </p:extLst>
          </p:nvPr>
        </p:nvGraphicFramePr>
        <p:xfrm>
          <a:off x="685801" y="1177047"/>
          <a:ext cx="7300608" cy="5603131"/>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
        <p:nvSpPr>
          <p:cNvPr id="7" name="TextBox 6">
            <a:extLst>
              <a:ext uri="{FF2B5EF4-FFF2-40B4-BE49-F238E27FC236}">
                <a16:creationId xmlns:a16="http://schemas.microsoft.com/office/drawing/2014/main" id="{67FF9361-361B-31E3-9167-CB8B7C2622E3}"/>
              </a:ext>
            </a:extLst>
          </p:cNvPr>
          <p:cNvSpPr txBox="1"/>
          <p:nvPr/>
        </p:nvSpPr>
        <p:spPr>
          <a:xfrm>
            <a:off x="8597629" y="1858311"/>
            <a:ext cx="2723744" cy="400110"/>
          </a:xfrm>
          <a:prstGeom prst="rect">
            <a:avLst/>
          </a:prstGeom>
          <a:noFill/>
          <a:ln cap="rnd">
            <a:noFill/>
          </a:ln>
          <a:effectLst>
            <a:outerShdw blurRad="50800" dist="38100" dir="2700000" algn="tl" rotWithShape="0">
              <a:prstClr val="black">
                <a:alpha val="40000"/>
              </a:prstClr>
            </a:outerShdw>
          </a:effectLst>
        </p:spPr>
        <p:txBody>
          <a:bodyPr wrap="square" rtlCol="0">
            <a:spAutoFit/>
          </a:bodyPr>
          <a:lstStyle/>
          <a:p>
            <a:pPr algn="ctr"/>
            <a:r>
              <a:rPr lang="en-US" sz="2000" b="1" dirty="0">
                <a:solidFill>
                  <a:schemeClr val="accent5">
                    <a:lumMod val="50000"/>
                  </a:schemeClr>
                </a:solidFill>
              </a:rPr>
              <a:t>Delivery Performance</a:t>
            </a:r>
          </a:p>
        </p:txBody>
      </p:sp>
      <p:sp>
        <p:nvSpPr>
          <p:cNvPr id="8" name="Rectangle: Rounded Corners 7">
            <a:extLst>
              <a:ext uri="{FF2B5EF4-FFF2-40B4-BE49-F238E27FC236}">
                <a16:creationId xmlns:a16="http://schemas.microsoft.com/office/drawing/2014/main" id="{9C90E128-3407-B9B7-1957-0C961114B364}"/>
              </a:ext>
            </a:extLst>
          </p:cNvPr>
          <p:cNvSpPr/>
          <p:nvPr/>
        </p:nvSpPr>
        <p:spPr>
          <a:xfrm>
            <a:off x="8597629" y="1858311"/>
            <a:ext cx="2723744" cy="400110"/>
          </a:xfrm>
          <a:prstGeom prst="roundRect">
            <a:avLst/>
          </a:prstGeom>
          <a:noFill/>
          <a:ln w="15875">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564937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descr="A graph with orange lines&#10;&#10;Description automatically generated">
            <a:extLst>
              <a:ext uri="{FF2B5EF4-FFF2-40B4-BE49-F238E27FC236}">
                <a16:creationId xmlns:a16="http://schemas.microsoft.com/office/drawing/2014/main" id="{27AE3BDB-5996-4593-8467-5BFC6F7E1778}"/>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7200"/>
                    </a14:imgEffect>
                  </a14:imgLayer>
                </a14:imgProps>
              </a:ext>
            </a:extLst>
          </a:blip>
          <a:stretch>
            <a:fillRect/>
          </a:stretch>
        </p:blipFill>
        <p:spPr>
          <a:xfrm>
            <a:off x="7217923" y="3899704"/>
            <a:ext cx="4974077" cy="2958296"/>
          </a:xfrm>
          <a:prstGeom prst="rect">
            <a:avLst/>
          </a:prstGeom>
        </p:spPr>
      </p:pic>
      <p:graphicFrame>
        <p:nvGraphicFramePr>
          <p:cNvPr id="5" name="Diagram 4">
            <a:extLst>
              <a:ext uri="{FF2B5EF4-FFF2-40B4-BE49-F238E27FC236}">
                <a16:creationId xmlns:a16="http://schemas.microsoft.com/office/drawing/2014/main" id="{E8A11844-4432-93F1-75E0-AB1431802971}"/>
              </a:ext>
            </a:extLst>
          </p:cNvPr>
          <p:cNvGraphicFramePr/>
          <p:nvPr>
            <p:extLst>
              <p:ext uri="{D42A27DB-BD31-4B8C-83A1-F6EECF244321}">
                <p14:modId xmlns:p14="http://schemas.microsoft.com/office/powerpoint/2010/main" val="4168104754"/>
              </p:ext>
            </p:extLst>
          </p:nvPr>
        </p:nvGraphicFramePr>
        <p:xfrm>
          <a:off x="685801" y="0"/>
          <a:ext cx="11506199" cy="9906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3" name="Content Placeholder 2">
            <a:extLst>
              <a:ext uri="{FF2B5EF4-FFF2-40B4-BE49-F238E27FC236}">
                <a16:creationId xmlns:a16="http://schemas.microsoft.com/office/drawing/2014/main" id="{8574B493-ACC9-653C-C9AD-4178861A6909}"/>
              </a:ext>
            </a:extLst>
          </p:cNvPr>
          <p:cNvGraphicFramePr>
            <a:graphicFrameLocks noGrp="1"/>
          </p:cNvGraphicFramePr>
          <p:nvPr>
            <p:ph idx="1"/>
            <p:extLst>
              <p:ext uri="{D42A27DB-BD31-4B8C-83A1-F6EECF244321}">
                <p14:modId xmlns:p14="http://schemas.microsoft.com/office/powerpoint/2010/main" val="3435559046"/>
              </p:ext>
            </p:extLst>
          </p:nvPr>
        </p:nvGraphicFramePr>
        <p:xfrm>
          <a:off x="894945" y="1128409"/>
          <a:ext cx="6089515" cy="5593405"/>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pic>
        <p:nvPicPr>
          <p:cNvPr id="12" name="Picture 11" descr="A map showing selected states in the US">
            <a:extLst>
              <a:ext uri="{FF2B5EF4-FFF2-40B4-BE49-F238E27FC236}">
                <a16:creationId xmlns:a16="http://schemas.microsoft.com/office/drawing/2014/main" id="{394304EA-51E0-B49E-0B12-52153439E739}"/>
              </a:ext>
            </a:extLst>
          </p:cNvPr>
          <p:cNvPicPr>
            <a:picLocks noChangeAspect="1"/>
          </p:cNvPicPr>
          <p:nvPr/>
        </p:nvPicPr>
        <p:blipFill>
          <a:blip r:embed="rId14">
            <a:extLst>
              <a:ext uri="{BEBA8EAE-BF5A-486C-A8C5-ECC9F3942E4B}">
                <a14:imgProps xmlns:a14="http://schemas.microsoft.com/office/drawing/2010/main">
                  <a14:imgLayer r:embed="rId15">
                    <a14:imgEffect>
                      <a14:backgroundRemoval t="10000" b="90000" l="10000" r="90000"/>
                    </a14:imgEffect>
                  </a14:imgLayer>
                </a14:imgProps>
              </a:ext>
            </a:extLst>
          </a:blip>
          <a:stretch>
            <a:fillRect/>
          </a:stretch>
        </p:blipFill>
        <p:spPr>
          <a:xfrm>
            <a:off x="7390830" y="495300"/>
            <a:ext cx="4886528" cy="3631223"/>
          </a:xfrm>
          <a:prstGeom prst="rect">
            <a:avLst/>
          </a:prstGeom>
        </p:spPr>
      </p:pic>
    </p:spTree>
    <p:extLst>
      <p:ext uri="{BB962C8B-B14F-4D97-AF65-F5344CB8AC3E}">
        <p14:creationId xmlns:p14="http://schemas.microsoft.com/office/powerpoint/2010/main" val="37690816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a:extLst>
              <a:ext uri="{FF2B5EF4-FFF2-40B4-BE49-F238E27FC236}">
                <a16:creationId xmlns:a16="http://schemas.microsoft.com/office/drawing/2014/main" id="{E8A11844-4432-93F1-75E0-AB1431802971}"/>
              </a:ext>
            </a:extLst>
          </p:cNvPr>
          <p:cNvGraphicFramePr/>
          <p:nvPr>
            <p:extLst>
              <p:ext uri="{D42A27DB-BD31-4B8C-83A1-F6EECF244321}">
                <p14:modId xmlns:p14="http://schemas.microsoft.com/office/powerpoint/2010/main" val="39313591"/>
              </p:ext>
            </p:extLst>
          </p:nvPr>
        </p:nvGraphicFramePr>
        <p:xfrm>
          <a:off x="685801" y="0"/>
          <a:ext cx="11506199" cy="990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3" name="Content Placeholder 2">
            <a:extLst>
              <a:ext uri="{FF2B5EF4-FFF2-40B4-BE49-F238E27FC236}">
                <a16:creationId xmlns:a16="http://schemas.microsoft.com/office/drawing/2014/main" id="{B09557E5-47E3-EFB6-92FC-73B7719F4DF8}"/>
              </a:ext>
            </a:extLst>
          </p:cNvPr>
          <p:cNvGraphicFramePr>
            <a:graphicFrameLocks noGrp="1"/>
          </p:cNvGraphicFramePr>
          <p:nvPr>
            <p:ph idx="1"/>
            <p:extLst>
              <p:ext uri="{D42A27DB-BD31-4B8C-83A1-F6EECF244321}">
                <p14:modId xmlns:p14="http://schemas.microsoft.com/office/powerpoint/2010/main" val="1381663468"/>
              </p:ext>
            </p:extLst>
          </p:nvPr>
        </p:nvGraphicFramePr>
        <p:xfrm>
          <a:off x="807396" y="1089498"/>
          <a:ext cx="7217923" cy="5768502"/>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pic>
        <p:nvPicPr>
          <p:cNvPr id="6" name="Picture 5" descr="A screenshot of a screen&#10;&#10;Description automatically generated">
            <a:extLst>
              <a:ext uri="{FF2B5EF4-FFF2-40B4-BE49-F238E27FC236}">
                <a16:creationId xmlns:a16="http://schemas.microsoft.com/office/drawing/2014/main" id="{12B3B79D-4BBD-01CD-CD68-DE39F6D2100A}"/>
              </a:ext>
            </a:extLst>
          </p:cNvPr>
          <p:cNvPicPr>
            <a:picLocks noChangeAspect="1"/>
          </p:cNvPicPr>
          <p:nvPr/>
        </p:nvPicPr>
        <p:blipFill>
          <a:blip r:embed="rId12">
            <a:extLst>
              <a:ext uri="{BEBA8EAE-BF5A-486C-A8C5-ECC9F3942E4B}">
                <a14:imgProps xmlns:a14="http://schemas.microsoft.com/office/drawing/2010/main">
                  <a14:imgLayer r:embed="rId13">
                    <a14:imgEffect>
                      <a14:saturation sat="300000"/>
                    </a14:imgEffect>
                  </a14:imgLayer>
                </a14:imgProps>
              </a:ext>
            </a:extLst>
          </a:blip>
          <a:stretch>
            <a:fillRect/>
          </a:stretch>
        </p:blipFill>
        <p:spPr>
          <a:xfrm>
            <a:off x="7620515" y="4107800"/>
            <a:ext cx="4571486" cy="2682106"/>
          </a:xfrm>
          <a:prstGeom prst="rect">
            <a:avLst/>
          </a:prstGeom>
        </p:spPr>
      </p:pic>
      <p:pic>
        <p:nvPicPr>
          <p:cNvPr id="8" name="Picture 7" descr="A screenshot of a graph&#10;&#10;Description automatically generated">
            <a:extLst>
              <a:ext uri="{FF2B5EF4-FFF2-40B4-BE49-F238E27FC236}">
                <a16:creationId xmlns:a16="http://schemas.microsoft.com/office/drawing/2014/main" id="{74DAE5D8-D847-79AA-5313-6552AA798474}"/>
              </a:ext>
            </a:extLst>
          </p:cNvPr>
          <p:cNvPicPr>
            <a:picLocks noChangeAspect="1"/>
          </p:cNvPicPr>
          <p:nvPr/>
        </p:nvPicPr>
        <p:blipFill>
          <a:blip r:embed="rId14">
            <a:clrChange>
              <a:clrFrom>
                <a:srgbClr val="26333A"/>
              </a:clrFrom>
              <a:clrTo>
                <a:srgbClr val="26333A">
                  <a:alpha val="0"/>
                </a:srgbClr>
              </a:clrTo>
            </a:clrChange>
            <a:extLst>
              <a:ext uri="{BEBA8EAE-BF5A-486C-A8C5-ECC9F3942E4B}">
                <a14:imgProps xmlns:a14="http://schemas.microsoft.com/office/drawing/2010/main">
                  <a14:imgLayer r:embed="rId15">
                    <a14:imgEffect>
                      <a14:saturation sat="300000"/>
                    </a14:imgEffect>
                  </a14:imgLayer>
                </a14:imgProps>
              </a:ext>
            </a:extLst>
          </a:blip>
          <a:stretch>
            <a:fillRect/>
          </a:stretch>
        </p:blipFill>
        <p:spPr>
          <a:xfrm>
            <a:off x="7620514" y="1247866"/>
            <a:ext cx="4583413" cy="2682107"/>
          </a:xfrm>
          <a:prstGeom prst="rect">
            <a:avLst/>
          </a:prstGeom>
        </p:spPr>
      </p:pic>
    </p:spTree>
    <p:extLst>
      <p:ext uri="{BB962C8B-B14F-4D97-AF65-F5344CB8AC3E}">
        <p14:creationId xmlns:p14="http://schemas.microsoft.com/office/powerpoint/2010/main" val="3249209401"/>
      </p:ext>
    </p:extLst>
  </p:cSld>
  <p:clrMapOvr>
    <a:masterClrMapping/>
  </p:clrMapOvr>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FD9A38F-9A2C-42E5-9013-4C4B1FFCB4F6}">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8C45FB24-BEC6-4D44-888B-84AEBBA2DC09}">
  <ds:schemaRefs>
    <ds:schemaRef ds:uri="http://schemas.microsoft.com/sharepoint/v3/contenttype/forms"/>
  </ds:schemaRefs>
</ds:datastoreItem>
</file>

<file path=customXml/itemProps3.xml><?xml version="1.0" encoding="utf-8"?>
<ds:datastoreItem xmlns:ds="http://schemas.openxmlformats.org/officeDocument/2006/customXml" ds:itemID="{07ECF6D8-9EA4-45A1-AFEB-B7C326AF085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Crop design</Template>
  <TotalTime>2203</TotalTime>
  <Words>1269</Words>
  <Application>Microsoft Office PowerPoint</Application>
  <PresentationFormat>Widescreen</PresentationFormat>
  <Paragraphs>106</Paragraphs>
  <Slides>14</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14</vt:i4>
      </vt:variant>
    </vt:vector>
  </HeadingPairs>
  <TitlesOfParts>
    <vt:vector size="18" baseType="lpstr">
      <vt:lpstr>Calibri</vt:lpstr>
      <vt:lpstr>Franklin Gothic Book</vt:lpstr>
      <vt:lpstr>Wingdings</vt:lpstr>
      <vt:lpstr>Crop</vt:lpstr>
      <vt:lpstr>DELUR RETURN ANALYSIS</vt:lpstr>
      <vt:lpstr>PowerPoint Presentation</vt:lpstr>
      <vt:lpstr>PROBLEM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DELUR ANALYSIS</dc:title>
  <dc:creator>Chidinma Idika</dc:creator>
  <cp:lastModifiedBy>Chidinma Idika</cp:lastModifiedBy>
  <cp:revision>11</cp:revision>
  <dcterms:created xsi:type="dcterms:W3CDTF">2023-08-29T15:47:45Z</dcterms:created>
  <dcterms:modified xsi:type="dcterms:W3CDTF">2023-08-31T04:31:45Z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